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colors1.xml" ContentType="application/vnd.ms-office.chartcolorstyle+xml"/>
  <Override PartName="/ppt/charts/style1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trictFirstAndLastChars="0" saveSubsetFonts="1">
  <p:sldMasterIdLst>
    <p:sldMasterId id="2147483650" r:id="rId1"/>
  </p:sldMasterIdLst>
  <p:notesMasterIdLst>
    <p:notesMasterId r:id="rId13"/>
  </p:notesMasterIdLst>
  <p:handoutMasterIdLst>
    <p:handoutMasterId r:id="rId14"/>
  </p:handoutMasterIdLst>
  <p:sldIdLst>
    <p:sldId id="313" r:id="rId2"/>
    <p:sldId id="314" r:id="rId3"/>
    <p:sldId id="325" r:id="rId4"/>
    <p:sldId id="317" r:id="rId5"/>
    <p:sldId id="320" r:id="rId6"/>
    <p:sldId id="318" r:id="rId7"/>
    <p:sldId id="326" r:id="rId8"/>
    <p:sldId id="321" r:id="rId9"/>
    <p:sldId id="322" r:id="rId10"/>
    <p:sldId id="324" r:id="rId11"/>
    <p:sldId id="323" r:id="rId12"/>
  </p:sldIdLst>
  <p:sldSz cx="9144000" cy="5143500" type="screen16x9"/>
  <p:notesSz cx="6797675" cy="9926638"/>
  <p:defaultTextStyle>
    <a:defPPr>
      <a:defRPr lang="de-DE"/>
    </a:defPPr>
    <a:lvl1pPr algn="l" rtl="0" eaLnBrk="0" fontAlgn="base" hangingPunct="0">
      <a:lnSpc>
        <a:spcPts val="1800"/>
      </a:lnSpc>
      <a:spcBef>
        <a:spcPct val="0"/>
      </a:spcBef>
      <a:spcAft>
        <a:spcPct val="0"/>
      </a:spcAft>
      <a:defRPr sz="1400" kern="1200">
        <a:solidFill>
          <a:schemeClr val="bg1"/>
        </a:solidFill>
        <a:latin typeface="InfoText-Normal" pitchFamily="34" charset="0"/>
        <a:ea typeface="+mn-ea"/>
        <a:cs typeface="+mn-cs"/>
      </a:defRPr>
    </a:lvl1pPr>
    <a:lvl2pPr marL="457200" algn="l" rtl="0" eaLnBrk="0" fontAlgn="base" hangingPunct="0">
      <a:lnSpc>
        <a:spcPts val="1800"/>
      </a:lnSpc>
      <a:spcBef>
        <a:spcPct val="0"/>
      </a:spcBef>
      <a:spcAft>
        <a:spcPct val="0"/>
      </a:spcAft>
      <a:defRPr sz="1400" kern="1200">
        <a:solidFill>
          <a:schemeClr val="bg1"/>
        </a:solidFill>
        <a:latin typeface="InfoText-Normal" pitchFamily="34" charset="0"/>
        <a:ea typeface="+mn-ea"/>
        <a:cs typeface="+mn-cs"/>
      </a:defRPr>
    </a:lvl2pPr>
    <a:lvl3pPr marL="914400" algn="l" rtl="0" eaLnBrk="0" fontAlgn="base" hangingPunct="0">
      <a:lnSpc>
        <a:spcPts val="1800"/>
      </a:lnSpc>
      <a:spcBef>
        <a:spcPct val="0"/>
      </a:spcBef>
      <a:spcAft>
        <a:spcPct val="0"/>
      </a:spcAft>
      <a:defRPr sz="1400" kern="1200">
        <a:solidFill>
          <a:schemeClr val="bg1"/>
        </a:solidFill>
        <a:latin typeface="InfoText-Normal" pitchFamily="34" charset="0"/>
        <a:ea typeface="+mn-ea"/>
        <a:cs typeface="+mn-cs"/>
      </a:defRPr>
    </a:lvl3pPr>
    <a:lvl4pPr marL="1371600" algn="l" rtl="0" eaLnBrk="0" fontAlgn="base" hangingPunct="0">
      <a:lnSpc>
        <a:spcPts val="1800"/>
      </a:lnSpc>
      <a:spcBef>
        <a:spcPct val="0"/>
      </a:spcBef>
      <a:spcAft>
        <a:spcPct val="0"/>
      </a:spcAft>
      <a:defRPr sz="1400" kern="1200">
        <a:solidFill>
          <a:schemeClr val="bg1"/>
        </a:solidFill>
        <a:latin typeface="InfoText-Normal" pitchFamily="34" charset="0"/>
        <a:ea typeface="+mn-ea"/>
        <a:cs typeface="+mn-cs"/>
      </a:defRPr>
    </a:lvl4pPr>
    <a:lvl5pPr marL="1828800" algn="l" rtl="0" eaLnBrk="0" fontAlgn="base" hangingPunct="0">
      <a:lnSpc>
        <a:spcPts val="1800"/>
      </a:lnSpc>
      <a:spcBef>
        <a:spcPct val="0"/>
      </a:spcBef>
      <a:spcAft>
        <a:spcPct val="0"/>
      </a:spcAft>
      <a:defRPr sz="1400" kern="1200">
        <a:solidFill>
          <a:schemeClr val="bg1"/>
        </a:solidFill>
        <a:latin typeface="InfoText-Normal" pitchFamily="34" charset="0"/>
        <a:ea typeface="+mn-ea"/>
        <a:cs typeface="+mn-cs"/>
      </a:defRPr>
    </a:lvl5pPr>
    <a:lvl6pPr marL="2286000" algn="l" defTabSz="914400" rtl="0" eaLnBrk="1" latinLnBrk="0" hangingPunct="1">
      <a:defRPr sz="1400" kern="1200">
        <a:solidFill>
          <a:schemeClr val="bg1"/>
        </a:solidFill>
        <a:latin typeface="InfoText-Normal" pitchFamily="34" charset="0"/>
        <a:ea typeface="+mn-ea"/>
        <a:cs typeface="+mn-cs"/>
      </a:defRPr>
    </a:lvl6pPr>
    <a:lvl7pPr marL="2743200" algn="l" defTabSz="914400" rtl="0" eaLnBrk="1" latinLnBrk="0" hangingPunct="1">
      <a:defRPr sz="1400" kern="1200">
        <a:solidFill>
          <a:schemeClr val="bg1"/>
        </a:solidFill>
        <a:latin typeface="InfoText-Normal" pitchFamily="34" charset="0"/>
        <a:ea typeface="+mn-ea"/>
        <a:cs typeface="+mn-cs"/>
      </a:defRPr>
    </a:lvl7pPr>
    <a:lvl8pPr marL="3200400" algn="l" defTabSz="914400" rtl="0" eaLnBrk="1" latinLnBrk="0" hangingPunct="1">
      <a:defRPr sz="1400" kern="1200">
        <a:solidFill>
          <a:schemeClr val="bg1"/>
        </a:solidFill>
        <a:latin typeface="InfoText-Normal" pitchFamily="34" charset="0"/>
        <a:ea typeface="+mn-ea"/>
        <a:cs typeface="+mn-cs"/>
      </a:defRPr>
    </a:lvl8pPr>
    <a:lvl9pPr marL="3657600" algn="l" defTabSz="914400" rtl="0" eaLnBrk="1" latinLnBrk="0" hangingPunct="1">
      <a:defRPr sz="1400" kern="1200">
        <a:solidFill>
          <a:schemeClr val="bg1"/>
        </a:solidFill>
        <a:latin typeface="InfoText-Normal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211">
          <p15:clr>
            <a:srgbClr val="A4A3A4"/>
          </p15:clr>
        </p15:guide>
        <p15:guide id="2" pos="59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26">
          <p15:clr>
            <a:srgbClr val="A4A3A4"/>
          </p15:clr>
        </p15:guide>
        <p15:guide id="2" pos="214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FF"/>
    <a:srgbClr val="0099CC"/>
    <a:srgbClr val="006699"/>
    <a:srgbClr val="991D2C"/>
    <a:srgbClr val="99CCFF"/>
    <a:srgbClr val="A7D3FF"/>
    <a:srgbClr val="9FE1F9"/>
    <a:srgbClr val="AEE6FC"/>
    <a:srgbClr val="B40F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25" autoAdjust="0"/>
    <p:restoredTop sz="94793" autoAdjust="0"/>
  </p:normalViewPr>
  <p:slideViewPr>
    <p:cSldViewPr showGuides="1">
      <p:cViewPr>
        <p:scale>
          <a:sx n="76" d="100"/>
          <a:sy n="76" d="100"/>
        </p:scale>
        <p:origin x="-96" y="-276"/>
      </p:cViewPr>
      <p:guideLst>
        <p:guide orient="horz" pos="3211"/>
        <p:guide pos="59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howGuides="1">
      <p:cViewPr varScale="1">
        <p:scale>
          <a:sx n="51" d="100"/>
          <a:sy n="51" d="100"/>
        </p:scale>
        <p:origin x="-1758" y="-78"/>
      </p:cViewPr>
      <p:guideLst>
        <p:guide orient="horz" pos="3126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oleObject" Target="Mappe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de-A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384623580468283"/>
          <c:y val="0.17171296296296296"/>
          <c:w val="0.73282477066604301"/>
          <c:h val="0.72088764946048411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rgbClr val="0099FF"/>
            </a:solidFill>
            <a:ln>
              <a:noFill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de-DE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Tabelle1!$B$2:$C$2</c:f>
              <c:strCache>
                <c:ptCount val="2"/>
                <c:pt idx="0">
                  <c:v>Industrie</c:v>
                </c:pt>
                <c:pt idx="1">
                  <c:v>Durchschnitt</c:v>
                </c:pt>
              </c:strCache>
            </c:strRef>
          </c:cat>
          <c:val>
            <c:numRef>
              <c:f>Tabelle1!$B$3:$C$3</c:f>
              <c:numCache>
                <c:formatCode>#,##0\ "€"</c:formatCode>
                <c:ptCount val="2"/>
                <c:pt idx="0">
                  <c:v>8190</c:v>
                </c:pt>
                <c:pt idx="1">
                  <c:v>2609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7422-4D9A-8F02-4268A8A563F0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41"/>
        <c:axId val="71740032"/>
        <c:axId val="72422912"/>
      </c:barChart>
      <c:catAx>
        <c:axId val="717400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effectLst/>
                <a:latin typeface="+mn-lt"/>
                <a:ea typeface="+mn-ea"/>
                <a:cs typeface="+mn-cs"/>
              </a:defRPr>
            </a:pPr>
            <a:endParaRPr lang="de-DE"/>
          </a:p>
        </c:txPr>
        <c:crossAx val="72422912"/>
        <c:crosses val="autoZero"/>
        <c:auto val="1"/>
        <c:lblAlgn val="ctr"/>
        <c:lblOffset val="100"/>
        <c:noMultiLvlLbl val="0"/>
      </c:catAx>
      <c:valAx>
        <c:axId val="72422912"/>
        <c:scaling>
          <c:orientation val="minMax"/>
        </c:scaling>
        <c:delete val="1"/>
        <c:axPos val="l"/>
        <c:numFmt formatCode="#,##0\ &quot;€&quot;" sourceLinked="1"/>
        <c:majorTickMark val="none"/>
        <c:minorTickMark val="none"/>
        <c:tickLblPos val="nextTo"/>
        <c:crossAx val="717400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gradFill flip="none" rotWithShape="1">
      <a:gsLst>
        <a:gs pos="0">
          <a:schemeClr val="lt1"/>
        </a:gs>
        <a:gs pos="68000">
          <a:schemeClr val="lt1">
            <a:lumMod val="85000"/>
          </a:schemeClr>
        </a:gs>
        <a:gs pos="100000">
          <a:schemeClr val="lt1"/>
        </a:gs>
      </a:gsLst>
      <a:lin ang="5400000" scaled="1"/>
      <a:tileRect/>
    </a:grad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de-DE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4">
  <cs:axisTitle>
    <cs:lnRef idx="0"/>
    <cs:fillRef idx="0"/>
    <cs:effectRef idx="0"/>
    <cs:fontRef idx="minor">
      <a:schemeClr val="dk1">
        <a:lumMod val="65000"/>
        <a:lumOff val="3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>
      <a:effectLst/>
    </cs:defRPr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68000">
            <a:schemeClr val="lt1">
              <a:lumMod val="85000"/>
            </a:schemeClr>
          </a:gs>
          <a:gs pos="100000">
            <a:schemeClr val="lt1"/>
          </a:gs>
        </a:gsLst>
        <a:lin ang="5400000" scaled="1"/>
        <a:tileRect/>
      </a:gra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lt1"/>
    </cs:fontRef>
    <cs:spPr/>
    <cs:defRPr sz="10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>
        <a:gsLst>
          <a:gs pos="0">
            <a:schemeClr val="phClr"/>
          </a:gs>
          <a:gs pos="100000">
            <a:schemeClr val="phClr">
              <a:lumMod val="84000"/>
            </a:schemeClr>
          </a:gs>
        </a:gsLst>
        <a:lin ang="5400000" scaled="1"/>
      </a:gradFill>
      <a:effectLst>
        <a:outerShdw blurRad="76200" dir="18900000" sy="23000" kx="-1200000" algn="bl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gradFill>
        <a:gsLst>
          <a:gs pos="0">
            <a:schemeClr val="phClr"/>
          </a:gs>
          <a:gs pos="100000">
            <a:schemeClr val="phClr">
              <a:lumMod val="84000"/>
            </a:schemeClr>
          </a:gs>
        </a:gsLst>
        <a:lin ang="5400000" scaled="1"/>
      </a:gradFill>
      <a:effectLst>
        <a:outerShdw blurRad="76200" dir="18900000" sy="23000" kx="-1200000" algn="bl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gradFill>
          <a:gsLst>
            <a:gs pos="0">
              <a:schemeClr val="phClr"/>
            </a:gs>
            <a:gs pos="100000">
              <a:schemeClr val="phClr">
                <a:lumMod val="84000"/>
              </a:schemeClr>
            </a:gs>
          </a:gsLst>
          <a:lin ang="5400000" scaled="1"/>
        </a:gra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gradFill>
        <a:gsLst>
          <a:gs pos="0">
            <a:schemeClr val="phClr"/>
          </a:gs>
          <a:gs pos="100000">
            <a:schemeClr val="phClr">
              <a:lumMod val="84000"/>
            </a:schemeClr>
          </a:gs>
        </a:gsLst>
        <a:lin ang="5400000" scaled="1"/>
      </a:gradFill>
      <a:effectLst>
        <a:outerShdw blurRad="76200" dir="18900000" sy="23000" kx="-1200000" algn="bl" rotWithShape="0">
          <a:prstClr val="black">
            <a:alpha val="20000"/>
          </a:prstClr>
        </a:outerShdw>
      </a:effectLst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>
        <a:solidFill>
          <a:schemeClr val="dk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35000"/>
          <a:lumOff val="65000"/>
        </a:schemeClr>
      </a:solidFill>
      <a:ln w="9525">
        <a:solidFill>
          <a:schemeClr val="dk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dk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65000"/>
        <a:lumOff val="35000"/>
      </a:schemeClr>
    </cs:fontRef>
    <cs:defRPr kern="1200">
      <a:effectLst/>
    </cs:defRPr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ln w="9525">
        <a:solidFill>
          <a:schemeClr val="dk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-14286" y="-7936"/>
            <a:ext cx="2965451" cy="488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213" tIns="0" rIns="19213" bIns="0" numCol="1" anchor="t" anchorCtr="0" compatLnSpc="1">
            <a:prstTxWarp prst="textNoShape">
              <a:avLst/>
            </a:prstTxWarp>
          </a:bodyPr>
          <a:lstStyle>
            <a:lvl1pPr defTabSz="923762">
              <a:lnSpc>
                <a:spcPct val="100000"/>
              </a:lnSpc>
              <a:defRPr sz="1100" i="1">
                <a:solidFill>
                  <a:schemeClr val="tx1"/>
                </a:solidFill>
                <a:latin typeface="Helvetica" pitchFamily="34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3338" y="-7936"/>
            <a:ext cx="2965450" cy="488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213" tIns="0" rIns="19213" bIns="0" numCol="1" anchor="t" anchorCtr="0" compatLnSpc="1">
            <a:prstTxWarp prst="textNoShape">
              <a:avLst/>
            </a:prstTxWarp>
          </a:bodyPr>
          <a:lstStyle>
            <a:lvl1pPr algn="r" defTabSz="923762">
              <a:lnSpc>
                <a:spcPct val="100000"/>
              </a:lnSpc>
              <a:defRPr sz="1100" i="1">
                <a:solidFill>
                  <a:schemeClr val="tx1"/>
                </a:solidFill>
                <a:latin typeface="Helvetica" pitchFamily="34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-14286" y="9445625"/>
            <a:ext cx="2965451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213" tIns="0" rIns="19213" bIns="0" numCol="1" anchor="b" anchorCtr="0" compatLnSpc="1">
            <a:prstTxWarp prst="textNoShape">
              <a:avLst/>
            </a:prstTxWarp>
          </a:bodyPr>
          <a:lstStyle>
            <a:lvl1pPr defTabSz="923762">
              <a:lnSpc>
                <a:spcPct val="100000"/>
              </a:lnSpc>
              <a:defRPr sz="1100" i="1">
                <a:solidFill>
                  <a:schemeClr val="tx1"/>
                </a:solidFill>
                <a:latin typeface="Helvetica" pitchFamily="34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3338" y="9445625"/>
            <a:ext cx="29654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213" tIns="0" rIns="19213" bIns="0" numCol="1" anchor="b" anchorCtr="0" compatLnSpc="1">
            <a:prstTxWarp prst="textNoShape">
              <a:avLst/>
            </a:prstTxWarp>
          </a:bodyPr>
          <a:lstStyle>
            <a:lvl1pPr algn="r" defTabSz="923762">
              <a:lnSpc>
                <a:spcPct val="100000"/>
              </a:lnSpc>
              <a:defRPr sz="1100" i="1">
                <a:solidFill>
                  <a:schemeClr val="tx1"/>
                </a:solidFill>
                <a:latin typeface="Helvetica" pitchFamily="34" charset="0"/>
              </a:defRPr>
            </a:lvl1pPr>
          </a:lstStyle>
          <a:p>
            <a:pPr>
              <a:defRPr/>
            </a:pPr>
            <a:fld id="{8EBCBDCD-9976-45FC-823D-AAA2D267CDA4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729100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-1588" y="-1588"/>
            <a:ext cx="2943226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213" tIns="0" rIns="19213" bIns="0" numCol="1" anchor="t" anchorCtr="0" compatLnSpc="1">
            <a:prstTxWarp prst="textNoShape">
              <a:avLst/>
            </a:prstTxWarp>
          </a:bodyPr>
          <a:lstStyle>
            <a:lvl1pPr defTabSz="923762">
              <a:lnSpc>
                <a:spcPct val="100000"/>
              </a:lnSpc>
              <a:defRPr sz="1100" i="1">
                <a:solidFill>
                  <a:schemeClr val="tx1"/>
                </a:solidFill>
                <a:latin typeface="Helvetica" pitchFamily="34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2863" y="-1588"/>
            <a:ext cx="2944812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213" tIns="0" rIns="19213" bIns="0" numCol="1" anchor="t" anchorCtr="0" compatLnSpc="1">
            <a:prstTxWarp prst="textNoShape">
              <a:avLst/>
            </a:prstTxWarp>
          </a:bodyPr>
          <a:lstStyle>
            <a:lvl1pPr algn="r" defTabSz="923762">
              <a:lnSpc>
                <a:spcPct val="100000"/>
              </a:lnSpc>
              <a:defRPr sz="1100" i="1">
                <a:solidFill>
                  <a:schemeClr val="tx1"/>
                </a:solidFill>
                <a:latin typeface="Helvetica" pitchFamily="34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27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6363" y="755650"/>
            <a:ext cx="6586537" cy="370522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sp>
      <p:sp>
        <p:nvSpPr>
          <p:cNvPr id="2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714878"/>
            <a:ext cx="4984750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448" tIns="48025" rIns="94448" bIns="4802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smtClean="0"/>
              <a:t>Click to edit Master text styles</a:t>
            </a:r>
          </a:p>
          <a:p>
            <a:pPr lvl="1"/>
            <a:r>
              <a:rPr lang="de-DE" noProof="0" smtClean="0"/>
              <a:t>Second level</a:t>
            </a:r>
          </a:p>
          <a:p>
            <a:pPr lvl="2"/>
            <a:r>
              <a:rPr lang="de-DE" noProof="0" smtClean="0"/>
              <a:t>Third level</a:t>
            </a:r>
          </a:p>
          <a:p>
            <a:pPr lvl="3"/>
            <a:r>
              <a:rPr lang="de-DE" noProof="0" smtClean="0"/>
              <a:t>Fourth level</a:t>
            </a:r>
          </a:p>
          <a:p>
            <a:pPr lvl="4"/>
            <a:r>
              <a:rPr lang="de-DE" noProof="0" smtClean="0"/>
              <a:t>Fifth level</a:t>
            </a: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-1588" y="9431341"/>
            <a:ext cx="2943226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213" tIns="0" rIns="19213" bIns="0" numCol="1" anchor="b" anchorCtr="0" compatLnSpc="1">
            <a:prstTxWarp prst="textNoShape">
              <a:avLst/>
            </a:prstTxWarp>
          </a:bodyPr>
          <a:lstStyle>
            <a:lvl1pPr defTabSz="923762">
              <a:lnSpc>
                <a:spcPct val="100000"/>
              </a:lnSpc>
              <a:defRPr sz="1100" i="1">
                <a:solidFill>
                  <a:schemeClr val="tx1"/>
                </a:solidFill>
                <a:latin typeface="Helvetica" pitchFamily="34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2863" y="9431341"/>
            <a:ext cx="2944812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213" tIns="0" rIns="19213" bIns="0" numCol="1" anchor="b" anchorCtr="0" compatLnSpc="1">
            <a:prstTxWarp prst="textNoShape">
              <a:avLst/>
            </a:prstTxWarp>
          </a:bodyPr>
          <a:lstStyle>
            <a:lvl1pPr algn="r" defTabSz="923762">
              <a:lnSpc>
                <a:spcPct val="100000"/>
              </a:lnSpc>
              <a:defRPr sz="1100" i="1">
                <a:solidFill>
                  <a:schemeClr val="tx1"/>
                </a:solidFill>
                <a:latin typeface="Helvetica" pitchFamily="34" charset="0"/>
              </a:defRPr>
            </a:lvl1pPr>
          </a:lstStyle>
          <a:p>
            <a:pPr>
              <a:defRPr/>
            </a:pPr>
            <a:fld id="{B9C04EBD-1965-44C1-B6A5-2B2665DF4B32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7648732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949325" rtl="0" eaLnBrk="0" fontAlgn="base" hangingPunct="0">
      <a:spcBef>
        <a:spcPct val="70000"/>
      </a:spcBef>
      <a:spcAft>
        <a:spcPct val="0"/>
      </a:spcAft>
      <a:defRPr sz="1200" kern="1200">
        <a:solidFill>
          <a:schemeClr val="tx1"/>
        </a:solidFill>
        <a:latin typeface="Palatino" pitchFamily="18" charset="0"/>
        <a:ea typeface="+mn-ea"/>
        <a:cs typeface="+mn-cs"/>
      </a:defRPr>
    </a:lvl1pPr>
    <a:lvl2pPr marL="617538" indent="-179388" algn="l" defTabSz="949325" rtl="0" eaLnBrk="0" fontAlgn="base" hangingPunct="0">
      <a:spcBef>
        <a:spcPct val="70000"/>
      </a:spcBef>
      <a:spcAft>
        <a:spcPct val="0"/>
      </a:spcAft>
      <a:buSzPct val="100000"/>
      <a:buChar char="¶"/>
      <a:defRPr sz="1200" kern="1200">
        <a:solidFill>
          <a:schemeClr val="tx1"/>
        </a:solidFill>
        <a:latin typeface="Palatino" pitchFamily="18" charset="0"/>
        <a:ea typeface="+mn-ea"/>
        <a:cs typeface="+mn-cs"/>
      </a:defRPr>
    </a:lvl2pPr>
    <a:lvl3pPr marL="827088" indent="-95250" algn="l" defTabSz="949325" rtl="0" eaLnBrk="0" fontAlgn="base" hangingPunct="0">
      <a:spcBef>
        <a:spcPct val="70000"/>
      </a:spcBef>
      <a:spcAft>
        <a:spcPct val="0"/>
      </a:spcAft>
      <a:buSzPct val="100000"/>
      <a:buFont typeface="Symbol" pitchFamily="18" charset="2"/>
      <a:buChar char="·"/>
      <a:defRPr sz="1200" kern="1200">
        <a:solidFill>
          <a:schemeClr val="tx1"/>
        </a:solidFill>
        <a:latin typeface="Palatino" pitchFamily="18" charset="0"/>
        <a:ea typeface="+mn-ea"/>
        <a:cs typeface="+mn-cs"/>
      </a:defRPr>
    </a:lvl3pPr>
    <a:lvl4pPr marL="1014413" indent="-73025" algn="l" defTabSz="949325" rtl="0" eaLnBrk="0" fontAlgn="base" hangingPunct="0">
      <a:spcBef>
        <a:spcPct val="70000"/>
      </a:spcBef>
      <a:spcAft>
        <a:spcPct val="0"/>
      </a:spcAft>
      <a:buSzPct val="100000"/>
      <a:buFont typeface="Symbol" pitchFamily="18" charset="2"/>
      <a:buChar char="-"/>
      <a:defRPr sz="1200" kern="1200">
        <a:solidFill>
          <a:schemeClr val="tx1"/>
        </a:solidFill>
        <a:latin typeface="Palatino" pitchFamily="18" charset="0"/>
        <a:ea typeface="+mn-ea"/>
        <a:cs typeface="+mn-cs"/>
      </a:defRPr>
    </a:lvl4pPr>
    <a:lvl5pPr marL="1860550" algn="l" defTabSz="949325" rtl="0" eaLnBrk="0" fontAlgn="base" hangingPunct="0">
      <a:spcBef>
        <a:spcPct val="70000"/>
      </a:spcBef>
      <a:spcAft>
        <a:spcPct val="0"/>
      </a:spcAft>
      <a:defRPr sz="1200" kern="1200">
        <a:solidFill>
          <a:schemeClr val="tx1"/>
        </a:solidFill>
        <a:latin typeface="Palatino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9163" eaLnBrk="0" hangingPunct="0">
              <a:lnSpc>
                <a:spcPts val="1800"/>
              </a:lnSpc>
              <a:defRPr sz="1400">
                <a:solidFill>
                  <a:schemeClr val="bg1"/>
                </a:solidFill>
                <a:latin typeface="InfoText-Normal" pitchFamily="34" charset="0"/>
              </a:defRPr>
            </a:lvl1pPr>
            <a:lvl2pPr marL="742950" indent="-285750" defTabSz="919163" eaLnBrk="0" hangingPunct="0">
              <a:lnSpc>
                <a:spcPts val="1800"/>
              </a:lnSpc>
              <a:defRPr sz="1400">
                <a:solidFill>
                  <a:schemeClr val="bg1"/>
                </a:solidFill>
                <a:latin typeface="InfoText-Normal" pitchFamily="34" charset="0"/>
              </a:defRPr>
            </a:lvl2pPr>
            <a:lvl3pPr marL="1143000" indent="-228600" defTabSz="919163" eaLnBrk="0" hangingPunct="0">
              <a:lnSpc>
                <a:spcPts val="1800"/>
              </a:lnSpc>
              <a:defRPr sz="1400">
                <a:solidFill>
                  <a:schemeClr val="bg1"/>
                </a:solidFill>
                <a:latin typeface="InfoText-Normal" pitchFamily="34" charset="0"/>
              </a:defRPr>
            </a:lvl3pPr>
            <a:lvl4pPr marL="1600200" indent="-228600" defTabSz="919163" eaLnBrk="0" hangingPunct="0">
              <a:lnSpc>
                <a:spcPts val="1800"/>
              </a:lnSpc>
              <a:defRPr sz="1400">
                <a:solidFill>
                  <a:schemeClr val="bg1"/>
                </a:solidFill>
                <a:latin typeface="InfoText-Normal" pitchFamily="34" charset="0"/>
              </a:defRPr>
            </a:lvl4pPr>
            <a:lvl5pPr marL="2057400" indent="-228600" defTabSz="919163" eaLnBrk="0" hangingPunct="0">
              <a:lnSpc>
                <a:spcPts val="1800"/>
              </a:lnSpc>
              <a:defRPr sz="1400">
                <a:solidFill>
                  <a:schemeClr val="bg1"/>
                </a:solidFill>
                <a:latin typeface="InfoText-Normal" pitchFamily="34" charset="0"/>
              </a:defRPr>
            </a:lvl5pPr>
            <a:lvl6pPr marL="2514600" indent="-228600" defTabSz="919163" eaLnBrk="0" fontAlgn="base" hangingPunct="0">
              <a:lnSpc>
                <a:spcPts val="18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bg1"/>
                </a:solidFill>
                <a:latin typeface="InfoText-Normal" pitchFamily="34" charset="0"/>
              </a:defRPr>
            </a:lvl6pPr>
            <a:lvl7pPr marL="2971800" indent="-228600" defTabSz="919163" eaLnBrk="0" fontAlgn="base" hangingPunct="0">
              <a:lnSpc>
                <a:spcPts val="18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bg1"/>
                </a:solidFill>
                <a:latin typeface="InfoText-Normal" pitchFamily="34" charset="0"/>
              </a:defRPr>
            </a:lvl7pPr>
            <a:lvl8pPr marL="3429000" indent="-228600" defTabSz="919163" eaLnBrk="0" fontAlgn="base" hangingPunct="0">
              <a:lnSpc>
                <a:spcPts val="18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bg1"/>
                </a:solidFill>
                <a:latin typeface="InfoText-Normal" pitchFamily="34" charset="0"/>
              </a:defRPr>
            </a:lvl8pPr>
            <a:lvl9pPr marL="3886200" indent="-228600" defTabSz="919163" eaLnBrk="0" fontAlgn="base" hangingPunct="0">
              <a:lnSpc>
                <a:spcPts val="18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bg1"/>
                </a:solidFill>
                <a:latin typeface="InfoText-Normal" pitchFamily="34" charset="0"/>
              </a:defRPr>
            </a:lvl9pPr>
          </a:lstStyle>
          <a:p>
            <a:pPr>
              <a:lnSpc>
                <a:spcPct val="100000"/>
              </a:lnSpc>
            </a:pPr>
            <a:fld id="{35FB4952-73F6-460F-8DE5-23DD58E941FB}" type="slidenum">
              <a:rPr lang="de-DE" altLang="de-DE" sz="1100" smtClean="0">
                <a:solidFill>
                  <a:schemeClr val="tx1"/>
                </a:solidFill>
                <a:latin typeface="Helvetica" pitchFamily="34" charset="0"/>
              </a:rPr>
              <a:pPr>
                <a:lnSpc>
                  <a:spcPct val="100000"/>
                </a:lnSpc>
              </a:pPr>
              <a:t>0</a:t>
            </a:fld>
            <a:endParaRPr lang="de-DE" altLang="de-DE" sz="1100">
              <a:solidFill>
                <a:schemeClr val="tx1"/>
              </a:solidFill>
              <a:latin typeface="Helvetica" pitchFamily="34" charset="0"/>
            </a:endParaRPr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de-AT" altLang="de-DE">
              <a:latin typeface="Palatino"/>
            </a:endParaRPr>
          </a:p>
        </p:txBody>
      </p:sp>
    </p:spTree>
    <p:extLst>
      <p:ext uri="{BB962C8B-B14F-4D97-AF65-F5344CB8AC3E}">
        <p14:creationId xmlns:p14="http://schemas.microsoft.com/office/powerpoint/2010/main" val="1532920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98810BC-3B6D-4E26-9929-9A5F1AD09F18}" type="slidenum">
              <a:rPr lang="de-DE" smtClean="0"/>
              <a:pPr>
                <a:defRPr/>
              </a:pPr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706216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98810BC-3B6D-4E26-9929-9A5F1AD09F18}" type="slidenum">
              <a:rPr lang="de-DE" smtClean="0"/>
              <a:pPr>
                <a:defRPr/>
              </a:pPr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705747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9C04EBD-1965-44C1-B6A5-2B2665DF4B32}" type="slidenum">
              <a:rPr lang="de-DE" smtClean="0"/>
              <a:pPr>
                <a:defRPr/>
              </a:pPr>
              <a:t>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944007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98810BC-3B6D-4E26-9929-9A5F1AD09F18}" type="slidenum">
              <a:rPr lang="de-DE" smtClean="0"/>
              <a:pPr>
                <a:defRPr/>
              </a:pPr>
              <a:t>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15096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9C04EBD-1965-44C1-B6A5-2B2665DF4B32}" type="slidenum">
              <a:rPr lang="de-DE" smtClean="0"/>
              <a:pPr>
                <a:defRPr/>
              </a:pPr>
              <a:t>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740715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9C04EBD-1965-44C1-B6A5-2B2665DF4B32}" type="slidenum">
              <a:rPr lang="de-DE" smtClean="0"/>
              <a:pPr>
                <a:defRPr/>
              </a:pPr>
              <a:t>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342947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9C04EBD-1965-44C1-B6A5-2B2665DF4B32}" type="slidenum">
              <a:rPr lang="de-DE" smtClean="0"/>
              <a:pPr>
                <a:defRPr/>
              </a:pPr>
              <a:t>9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608959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9163" eaLnBrk="0" hangingPunct="0">
              <a:lnSpc>
                <a:spcPts val="1800"/>
              </a:lnSpc>
              <a:defRPr sz="1400">
                <a:solidFill>
                  <a:schemeClr val="bg1"/>
                </a:solidFill>
                <a:latin typeface="InfoText-Normal" pitchFamily="34" charset="0"/>
              </a:defRPr>
            </a:lvl1pPr>
            <a:lvl2pPr marL="742950" indent="-285750" defTabSz="919163" eaLnBrk="0" hangingPunct="0">
              <a:lnSpc>
                <a:spcPts val="1800"/>
              </a:lnSpc>
              <a:defRPr sz="1400">
                <a:solidFill>
                  <a:schemeClr val="bg1"/>
                </a:solidFill>
                <a:latin typeface="InfoText-Normal" pitchFamily="34" charset="0"/>
              </a:defRPr>
            </a:lvl2pPr>
            <a:lvl3pPr marL="1143000" indent="-228600" defTabSz="919163" eaLnBrk="0" hangingPunct="0">
              <a:lnSpc>
                <a:spcPts val="1800"/>
              </a:lnSpc>
              <a:defRPr sz="1400">
                <a:solidFill>
                  <a:schemeClr val="bg1"/>
                </a:solidFill>
                <a:latin typeface="InfoText-Normal" pitchFamily="34" charset="0"/>
              </a:defRPr>
            </a:lvl3pPr>
            <a:lvl4pPr marL="1600200" indent="-228600" defTabSz="919163" eaLnBrk="0" hangingPunct="0">
              <a:lnSpc>
                <a:spcPts val="1800"/>
              </a:lnSpc>
              <a:defRPr sz="1400">
                <a:solidFill>
                  <a:schemeClr val="bg1"/>
                </a:solidFill>
                <a:latin typeface="InfoText-Normal" pitchFamily="34" charset="0"/>
              </a:defRPr>
            </a:lvl4pPr>
            <a:lvl5pPr marL="2057400" indent="-228600" defTabSz="919163" eaLnBrk="0" hangingPunct="0">
              <a:lnSpc>
                <a:spcPts val="1800"/>
              </a:lnSpc>
              <a:defRPr sz="1400">
                <a:solidFill>
                  <a:schemeClr val="bg1"/>
                </a:solidFill>
                <a:latin typeface="InfoText-Normal" pitchFamily="34" charset="0"/>
              </a:defRPr>
            </a:lvl5pPr>
            <a:lvl6pPr marL="2514600" indent="-228600" defTabSz="919163" eaLnBrk="0" fontAlgn="base" hangingPunct="0">
              <a:lnSpc>
                <a:spcPts val="18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bg1"/>
                </a:solidFill>
                <a:latin typeface="InfoText-Normal" pitchFamily="34" charset="0"/>
              </a:defRPr>
            </a:lvl6pPr>
            <a:lvl7pPr marL="2971800" indent="-228600" defTabSz="919163" eaLnBrk="0" fontAlgn="base" hangingPunct="0">
              <a:lnSpc>
                <a:spcPts val="18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bg1"/>
                </a:solidFill>
                <a:latin typeface="InfoText-Normal" pitchFamily="34" charset="0"/>
              </a:defRPr>
            </a:lvl7pPr>
            <a:lvl8pPr marL="3429000" indent="-228600" defTabSz="919163" eaLnBrk="0" fontAlgn="base" hangingPunct="0">
              <a:lnSpc>
                <a:spcPts val="18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bg1"/>
                </a:solidFill>
                <a:latin typeface="InfoText-Normal" pitchFamily="34" charset="0"/>
              </a:defRPr>
            </a:lvl8pPr>
            <a:lvl9pPr marL="3886200" indent="-228600" defTabSz="919163" eaLnBrk="0" fontAlgn="base" hangingPunct="0">
              <a:lnSpc>
                <a:spcPts val="18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bg1"/>
                </a:solidFill>
                <a:latin typeface="InfoText-Normal" pitchFamily="34" charset="0"/>
              </a:defRPr>
            </a:lvl9pPr>
          </a:lstStyle>
          <a:p>
            <a:pPr>
              <a:lnSpc>
                <a:spcPct val="100000"/>
              </a:lnSpc>
            </a:pPr>
            <a:fld id="{35FB4952-73F6-460F-8DE5-23DD58E941FB}" type="slidenum">
              <a:rPr lang="de-DE" altLang="de-DE" sz="1100" smtClean="0">
                <a:solidFill>
                  <a:schemeClr val="tx1"/>
                </a:solidFill>
                <a:latin typeface="Helvetica" pitchFamily="34" charset="0"/>
              </a:rPr>
              <a:pPr>
                <a:lnSpc>
                  <a:spcPct val="100000"/>
                </a:lnSpc>
              </a:pPr>
              <a:t>10</a:t>
            </a:fld>
            <a:endParaRPr lang="de-DE" altLang="de-DE" sz="1100">
              <a:solidFill>
                <a:schemeClr val="tx1"/>
              </a:solidFill>
              <a:latin typeface="Helvetica" pitchFamily="34" charset="0"/>
            </a:endParaRPr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de-AT" altLang="de-DE">
              <a:latin typeface="Palatino"/>
            </a:endParaRPr>
          </a:p>
        </p:txBody>
      </p:sp>
    </p:spTree>
    <p:extLst>
      <p:ext uri="{BB962C8B-B14F-4D97-AF65-F5344CB8AC3E}">
        <p14:creationId xmlns:p14="http://schemas.microsoft.com/office/powerpoint/2010/main" val="32454117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762028" y="2100830"/>
            <a:ext cx="7739062" cy="377249"/>
          </a:xfrm>
          <a:prstGeom prst="rect">
            <a:avLst/>
          </a:prstGeom>
          <a:ln>
            <a:miter lim="800000"/>
          </a:ln>
        </p:spPr>
        <p:txBody>
          <a:bodyPr/>
          <a:lstStyle>
            <a:lvl1pPr>
              <a:defRPr sz="3200">
                <a:solidFill>
                  <a:srgbClr val="006699"/>
                </a:solidFill>
              </a:defRPr>
            </a:lvl1pPr>
          </a:lstStyle>
          <a:p>
            <a:r>
              <a:rPr lang="de-DE" smtClean="0"/>
              <a:t>Titelmasterformat durch Klicken bearbeiten</a:t>
            </a:r>
            <a:endParaRPr lang="de-AT" dirty="0"/>
          </a:p>
        </p:txBody>
      </p:sp>
      <p:sp>
        <p:nvSpPr>
          <p:cNvPr id="100355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762028" y="3326257"/>
            <a:ext cx="7739062" cy="630942"/>
          </a:xfrm>
        </p:spPr>
        <p:txBody>
          <a:bodyPr lIns="91440" tIns="45720" rIns="91440" bIns="45720"/>
          <a:lstStyle>
            <a:lvl1pPr marL="0" indent="0" algn="r">
              <a:lnSpc>
                <a:spcPts val="4200"/>
              </a:lnSpc>
              <a:buFont typeface="Wingdings" pitchFamily="2" charset="2"/>
              <a:buNone/>
              <a:defRPr sz="2800" b="1">
                <a:latin typeface="Arial" charset="0"/>
              </a:defRPr>
            </a:lvl1pPr>
          </a:lstStyle>
          <a:p>
            <a:r>
              <a:rPr lang="de-DE" smtClean="0"/>
              <a:t>Formatvorlage des Untertitelmasters durch Klicken bearbeiten</a:t>
            </a:r>
            <a:endParaRPr lang="de-AT" dirty="0"/>
          </a:p>
        </p:txBody>
      </p:sp>
      <p:pic>
        <p:nvPicPr>
          <p:cNvPr id="8" name="Grafi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91203"/>
            <a:ext cx="9144000" cy="72835"/>
          </a:xfrm>
          <a:prstGeom prst="rect">
            <a:avLst/>
          </a:prstGeom>
        </p:spPr>
      </p:pic>
      <p:pic>
        <p:nvPicPr>
          <p:cNvPr id="5" name="Grafik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538"/>
            <a:ext cx="9144000" cy="1397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11560" y="389711"/>
            <a:ext cx="8128446" cy="420291"/>
          </a:xfrm>
          <a:prstGeom prst="roundRect">
            <a:avLst>
              <a:gd name="adj" fmla="val 16667"/>
            </a:avLst>
          </a:prstGeom>
        </p:spPr>
        <p:txBody>
          <a:bodyPr/>
          <a:lstStyle>
            <a:lvl1pPr algn="l">
              <a:defRPr b="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de-DE" smtClean="0"/>
              <a:t>Titelmasterformat durch Klicken bearbeiten</a:t>
            </a:r>
            <a:endParaRPr lang="de-AT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690563" y="1516856"/>
            <a:ext cx="7739062" cy="1774974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  <a:lvl2pPr>
              <a:defRPr>
                <a:latin typeface="Arial" pitchFamily="34" charset="0"/>
                <a:cs typeface="Arial" pitchFamily="34" charset="0"/>
              </a:defRPr>
            </a:lvl2pPr>
            <a:lvl3pPr>
              <a:defRPr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57189" y="4967112"/>
            <a:ext cx="2027237" cy="1615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>
              <a:lnSpc>
                <a:spcPct val="100000"/>
              </a:lnSpc>
              <a:spcBef>
                <a:spcPct val="50000"/>
              </a:spcBef>
              <a:defRPr sz="10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14177420-D1EA-484A-80B5-BB5242D88EE4}" type="slidenum">
              <a:rPr lang="de-DE" smtClean="0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305360"/>
            <a:ext cx="7772400" cy="1021610"/>
          </a:xfrm>
          <a:prstGeom prst="roundRect">
            <a:avLst>
              <a:gd name="adj" fmla="val 16667"/>
            </a:avLst>
          </a:prstGeo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3069"/>
            <a:ext cx="7772400" cy="402291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56854" y="295517"/>
            <a:ext cx="8272462" cy="420291"/>
          </a:xfrm>
          <a:prstGeom prst="roundRect">
            <a:avLst>
              <a:gd name="adj" fmla="val 16667"/>
            </a:avLst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685800" y="1033005"/>
            <a:ext cx="3792538" cy="293529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30739" y="1033005"/>
            <a:ext cx="3794125" cy="293529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57189" y="4967112"/>
            <a:ext cx="2027237" cy="1615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>
              <a:lnSpc>
                <a:spcPct val="100000"/>
              </a:lnSpc>
              <a:spcBef>
                <a:spcPct val="50000"/>
              </a:spcBef>
              <a:defRPr sz="10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14177420-D1EA-484A-80B5-BB5242D88EE4}" type="slidenum">
              <a:rPr lang="de-DE" smtClean="0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06348"/>
            <a:ext cx="8229600" cy="857039"/>
          </a:xfrm>
          <a:prstGeom prst="roundRect">
            <a:avLst>
              <a:gd name="adj" fmla="val 16667"/>
            </a:avLst>
          </a:prstGeo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797348"/>
            <a:ext cx="4040188" cy="83317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1630526"/>
            <a:ext cx="4040188" cy="217816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6" y="797348"/>
            <a:ext cx="4041775" cy="83317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6" y="1630526"/>
            <a:ext cx="4041775" cy="217816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56854" y="295517"/>
            <a:ext cx="8272462" cy="420291"/>
          </a:xfrm>
          <a:prstGeom prst="roundRect">
            <a:avLst>
              <a:gd name="adj" fmla="val 16667"/>
            </a:avLst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1" y="205082"/>
            <a:ext cx="3008313" cy="870964"/>
          </a:xfrm>
          <a:prstGeom prst="roundRect">
            <a:avLst>
              <a:gd name="adj" fmla="val 16667"/>
            </a:avLst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05082"/>
            <a:ext cx="5111750" cy="28614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1" y="1076046"/>
            <a:ext cx="3008313" cy="52540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323"/>
            <a:ext cx="5486400" cy="425355"/>
          </a:xfrm>
          <a:prstGeom prst="roundRect">
            <a:avLst>
              <a:gd name="adj" fmla="val 16667"/>
            </a:avLst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459536"/>
            <a:ext cx="5486400" cy="58695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de-DE" noProof="0" smtClean="0"/>
              <a:t>Bild durch Klicken auf Symbol hinzufügen</a:t>
            </a:r>
            <a:endParaRPr lang="de-AT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4025678"/>
            <a:ext cx="5486400" cy="30995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56854" y="295517"/>
            <a:ext cx="8272462" cy="420291"/>
          </a:xfrm>
          <a:prstGeom prst="roundRect">
            <a:avLst>
              <a:gd name="adj" fmla="val 16667"/>
            </a:avLst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-9036865" y="1072248"/>
            <a:ext cx="17466490" cy="962444"/>
          </a:xfrm>
        </p:spPr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81789" y="446877"/>
            <a:ext cx="2066925" cy="1344424"/>
          </a:xfrm>
          <a:prstGeom prst="roundRect">
            <a:avLst>
              <a:gd name="adj" fmla="val 16667"/>
            </a:avLst>
          </a:prstGeo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-4935459" y="446877"/>
            <a:ext cx="11464847" cy="1344424"/>
          </a:xfrm>
        </p:spPr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/>
          </p:nvPr>
        </p:nvSpPr>
        <p:spPr>
          <a:xfrm>
            <a:off x="476251" y="446877"/>
            <a:ext cx="8272463" cy="1774974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el, Text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76251" y="446876"/>
            <a:ext cx="8272463" cy="410163"/>
          </a:xfrm>
          <a:prstGeom prst="roundRect">
            <a:avLst>
              <a:gd name="adj" fmla="val 16667"/>
            </a:avLst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sz="half" idx="1"/>
          </p:nvPr>
        </p:nvSpPr>
        <p:spPr>
          <a:xfrm>
            <a:off x="685800" y="1033005"/>
            <a:ext cx="3792538" cy="251363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Inhaltsplatzhalter 3"/>
          <p:cNvSpPr>
            <a:spLocks noGrp="1"/>
          </p:cNvSpPr>
          <p:nvPr>
            <p:ph sz="quarter" idx="2"/>
          </p:nvPr>
        </p:nvSpPr>
        <p:spPr>
          <a:xfrm>
            <a:off x="4630739" y="1033005"/>
            <a:ext cx="3794125" cy="251363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5" name="Inhaltsplatzhalter 4"/>
          <p:cNvSpPr>
            <a:spLocks noGrp="1"/>
          </p:cNvSpPr>
          <p:nvPr>
            <p:ph sz="quarter" idx="3"/>
          </p:nvPr>
        </p:nvSpPr>
        <p:spPr>
          <a:xfrm>
            <a:off x="4630739" y="1472284"/>
            <a:ext cx="3794125" cy="251363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90563" y="1465290"/>
            <a:ext cx="7739062" cy="962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de-DE" dirty="0" smtClean="0"/>
              <a:t> 1.Ebene</a:t>
            </a:r>
          </a:p>
          <a:p>
            <a:pPr lvl="1"/>
            <a:r>
              <a:rPr lang="de-DE" dirty="0" smtClean="0"/>
              <a:t> Zweite Ebene</a:t>
            </a:r>
          </a:p>
        </p:txBody>
      </p:sp>
      <p:sp>
        <p:nvSpPr>
          <p:cNvPr id="12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07504" y="4887548"/>
            <a:ext cx="2027237" cy="138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>
              <a:lnSpc>
                <a:spcPct val="100000"/>
              </a:lnSpc>
              <a:spcBef>
                <a:spcPct val="50000"/>
              </a:spcBef>
              <a:defRPr sz="90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14177420-D1EA-484A-80B5-BB5242D88EE4}" type="slidenum">
              <a:rPr lang="de-DE" smtClean="0"/>
              <a:pPr>
                <a:defRPr/>
              </a:pPr>
              <a:t>‹Nr.›</a:t>
            </a:fld>
            <a:endParaRPr lang="de-DE"/>
          </a:p>
        </p:txBody>
      </p:sp>
      <p:pic>
        <p:nvPicPr>
          <p:cNvPr id="4" name="Grafik 3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538"/>
            <a:ext cx="9144000" cy="925612"/>
          </a:xfrm>
          <a:prstGeom prst="rect">
            <a:avLst/>
          </a:prstGeom>
        </p:spPr>
      </p:pic>
      <p:pic>
        <p:nvPicPr>
          <p:cNvPr id="5" name="Grafik 4"/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91203"/>
            <a:ext cx="9144000" cy="72835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28" r:id="rId1"/>
    <p:sldLayoutId id="2147483729" r:id="rId2"/>
    <p:sldLayoutId id="2147483730" r:id="rId3"/>
    <p:sldLayoutId id="2147483731" r:id="rId4"/>
    <p:sldLayoutId id="2147483732" r:id="rId5"/>
    <p:sldLayoutId id="2147483733" r:id="rId6"/>
    <p:sldLayoutId id="2147483734" r:id="rId7"/>
    <p:sldLayoutId id="2147483735" r:id="rId8"/>
    <p:sldLayoutId id="2147483736" r:id="rId9"/>
    <p:sldLayoutId id="2147483737" r:id="rId10"/>
    <p:sldLayoutId id="2147483738" r:id="rId11"/>
    <p:sldLayoutId id="2147483739" r:id="rId12"/>
    <p:sldLayoutId id="2147483740" r:id="rId13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l" defTabSz="896938" rtl="0" eaLnBrk="1" fontAlgn="base" hangingPunct="1">
        <a:lnSpc>
          <a:spcPts val="3000"/>
        </a:lnSpc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  <a:ea typeface="+mj-ea"/>
          <a:cs typeface="Arial" pitchFamily="34" charset="0"/>
        </a:defRPr>
      </a:lvl1pPr>
      <a:lvl2pPr algn="r" defTabSz="896938" rtl="0" eaLnBrk="1" fontAlgn="base" hangingPunct="1">
        <a:lnSpc>
          <a:spcPts val="3000"/>
        </a:lnSpc>
        <a:spcBef>
          <a:spcPct val="0"/>
        </a:spcBef>
        <a:spcAft>
          <a:spcPct val="0"/>
        </a:spcAft>
        <a:defRPr sz="2800" b="1">
          <a:solidFill>
            <a:srgbClr val="006699"/>
          </a:solidFill>
          <a:latin typeface="IV Font" pitchFamily="50" charset="0"/>
        </a:defRPr>
      </a:lvl2pPr>
      <a:lvl3pPr algn="r" defTabSz="896938" rtl="0" eaLnBrk="1" fontAlgn="base" hangingPunct="1">
        <a:lnSpc>
          <a:spcPts val="3000"/>
        </a:lnSpc>
        <a:spcBef>
          <a:spcPct val="0"/>
        </a:spcBef>
        <a:spcAft>
          <a:spcPct val="0"/>
        </a:spcAft>
        <a:defRPr sz="2800" b="1">
          <a:solidFill>
            <a:srgbClr val="006699"/>
          </a:solidFill>
          <a:latin typeface="IV Font" pitchFamily="50" charset="0"/>
        </a:defRPr>
      </a:lvl3pPr>
      <a:lvl4pPr algn="r" defTabSz="896938" rtl="0" eaLnBrk="1" fontAlgn="base" hangingPunct="1">
        <a:lnSpc>
          <a:spcPts val="3000"/>
        </a:lnSpc>
        <a:spcBef>
          <a:spcPct val="0"/>
        </a:spcBef>
        <a:spcAft>
          <a:spcPct val="0"/>
        </a:spcAft>
        <a:defRPr sz="2800" b="1">
          <a:solidFill>
            <a:srgbClr val="006699"/>
          </a:solidFill>
          <a:latin typeface="IV Font" pitchFamily="50" charset="0"/>
        </a:defRPr>
      </a:lvl4pPr>
      <a:lvl5pPr algn="r" defTabSz="896938" rtl="0" eaLnBrk="1" fontAlgn="base" hangingPunct="1">
        <a:lnSpc>
          <a:spcPts val="3000"/>
        </a:lnSpc>
        <a:spcBef>
          <a:spcPct val="0"/>
        </a:spcBef>
        <a:spcAft>
          <a:spcPct val="0"/>
        </a:spcAft>
        <a:defRPr sz="2800" b="1">
          <a:solidFill>
            <a:srgbClr val="006699"/>
          </a:solidFill>
          <a:latin typeface="IV Font" pitchFamily="50" charset="0"/>
        </a:defRPr>
      </a:lvl5pPr>
      <a:lvl6pPr marL="457200" algn="r" defTabSz="896938" rtl="0" eaLnBrk="1" fontAlgn="base" hangingPunct="1">
        <a:lnSpc>
          <a:spcPts val="3000"/>
        </a:lnSpc>
        <a:spcBef>
          <a:spcPct val="0"/>
        </a:spcBef>
        <a:spcAft>
          <a:spcPct val="0"/>
        </a:spcAft>
        <a:defRPr sz="2800" b="1">
          <a:solidFill>
            <a:srgbClr val="991D2C"/>
          </a:solidFill>
          <a:latin typeface="IV Font" pitchFamily="50" charset="0"/>
        </a:defRPr>
      </a:lvl6pPr>
      <a:lvl7pPr marL="914400" algn="r" defTabSz="896938" rtl="0" eaLnBrk="1" fontAlgn="base" hangingPunct="1">
        <a:lnSpc>
          <a:spcPts val="3000"/>
        </a:lnSpc>
        <a:spcBef>
          <a:spcPct val="0"/>
        </a:spcBef>
        <a:spcAft>
          <a:spcPct val="0"/>
        </a:spcAft>
        <a:defRPr sz="2800" b="1">
          <a:solidFill>
            <a:srgbClr val="991D2C"/>
          </a:solidFill>
          <a:latin typeface="IV Font" pitchFamily="50" charset="0"/>
        </a:defRPr>
      </a:lvl7pPr>
      <a:lvl8pPr marL="1371600" algn="r" defTabSz="896938" rtl="0" eaLnBrk="1" fontAlgn="base" hangingPunct="1">
        <a:lnSpc>
          <a:spcPts val="3000"/>
        </a:lnSpc>
        <a:spcBef>
          <a:spcPct val="0"/>
        </a:spcBef>
        <a:spcAft>
          <a:spcPct val="0"/>
        </a:spcAft>
        <a:defRPr sz="2800" b="1">
          <a:solidFill>
            <a:srgbClr val="991D2C"/>
          </a:solidFill>
          <a:latin typeface="IV Font" pitchFamily="50" charset="0"/>
        </a:defRPr>
      </a:lvl8pPr>
      <a:lvl9pPr marL="1828800" algn="r" defTabSz="896938" rtl="0" eaLnBrk="1" fontAlgn="base" hangingPunct="1">
        <a:lnSpc>
          <a:spcPts val="3000"/>
        </a:lnSpc>
        <a:spcBef>
          <a:spcPct val="0"/>
        </a:spcBef>
        <a:spcAft>
          <a:spcPct val="0"/>
        </a:spcAft>
        <a:defRPr sz="2800" b="1">
          <a:solidFill>
            <a:srgbClr val="991D2C"/>
          </a:solidFill>
          <a:latin typeface="IV Font" pitchFamily="50" charset="0"/>
        </a:defRPr>
      </a:lvl9pPr>
    </p:titleStyle>
    <p:bodyStyle>
      <a:lvl1pPr marL="287338" indent="-287338" algn="l" defTabSz="896938" rtl="0" eaLnBrk="1" fontAlgn="base" hangingPunct="1">
        <a:spcBef>
          <a:spcPct val="0"/>
        </a:spcBef>
        <a:spcAft>
          <a:spcPct val="35000"/>
        </a:spcAft>
        <a:buClr>
          <a:srgbClr val="20609F"/>
        </a:buClr>
        <a:buFont typeface="Wingdings" pitchFamily="2" charset="2"/>
        <a:buChar char="§"/>
        <a:defRPr sz="24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65175" indent="-287338" algn="l" defTabSz="896938" rtl="0" eaLnBrk="1" fontAlgn="base" hangingPunct="1">
        <a:spcBef>
          <a:spcPct val="0"/>
        </a:spcBef>
        <a:spcAft>
          <a:spcPct val="45000"/>
        </a:spcAft>
        <a:buClr>
          <a:srgbClr val="902651"/>
        </a:buClr>
        <a:buChar char="•"/>
        <a:defRPr sz="2400">
          <a:solidFill>
            <a:srgbClr val="20609F"/>
          </a:solidFill>
          <a:latin typeface="Arial" pitchFamily="34" charset="0"/>
          <a:cs typeface="Arial" pitchFamily="34" charset="0"/>
        </a:defRPr>
      </a:lvl2pPr>
      <a:lvl3pPr marL="955675" indent="-41275" algn="l" defTabSz="896938" rtl="0" eaLnBrk="1" fontAlgn="base" hangingPunct="1">
        <a:spcBef>
          <a:spcPct val="0"/>
        </a:spcBef>
        <a:spcAft>
          <a:spcPct val="0"/>
        </a:spcAft>
        <a:buChar char="–"/>
        <a:defRPr sz="1400">
          <a:solidFill>
            <a:srgbClr val="20609F"/>
          </a:solidFill>
          <a:latin typeface="Times New Roman" pitchFamily="18" charset="0"/>
        </a:defRPr>
      </a:lvl3pPr>
      <a:lvl4pPr marL="1146175" indent="225425" algn="l" defTabSz="896938" rtl="0" eaLnBrk="1" fontAlgn="base" hangingPunct="1">
        <a:spcBef>
          <a:spcPct val="0"/>
        </a:spcBef>
        <a:spcAft>
          <a:spcPct val="0"/>
        </a:spcAft>
        <a:buChar char="·"/>
        <a:defRPr sz="1400">
          <a:solidFill>
            <a:srgbClr val="20609F"/>
          </a:solidFill>
          <a:latin typeface="Times New Roman" pitchFamily="18" charset="0"/>
        </a:defRPr>
      </a:lvl4pPr>
      <a:lvl5pPr marL="1336675" indent="492125" algn="l" defTabSz="896938" rtl="0" eaLnBrk="1" fontAlgn="base" hangingPunct="1">
        <a:spcBef>
          <a:spcPct val="0"/>
        </a:spcBef>
        <a:spcAft>
          <a:spcPct val="0"/>
        </a:spcAft>
        <a:buChar char="–"/>
        <a:defRPr sz="1400">
          <a:solidFill>
            <a:srgbClr val="20609F"/>
          </a:solidFill>
          <a:latin typeface="Times New Roman" pitchFamily="18" charset="0"/>
        </a:defRPr>
      </a:lvl5pPr>
      <a:lvl6pPr marL="1793875" algn="l" defTabSz="896938" rtl="0" eaLnBrk="1" fontAlgn="base" hangingPunct="1">
        <a:spcBef>
          <a:spcPct val="0"/>
        </a:spcBef>
        <a:spcAft>
          <a:spcPct val="0"/>
        </a:spcAft>
        <a:buChar char="–"/>
        <a:defRPr sz="1400">
          <a:solidFill>
            <a:srgbClr val="20609F"/>
          </a:solidFill>
          <a:latin typeface="Times New Roman" pitchFamily="18" charset="0"/>
        </a:defRPr>
      </a:lvl6pPr>
      <a:lvl7pPr marL="2251075" algn="l" defTabSz="896938" rtl="0" eaLnBrk="1" fontAlgn="base" hangingPunct="1">
        <a:spcBef>
          <a:spcPct val="0"/>
        </a:spcBef>
        <a:spcAft>
          <a:spcPct val="0"/>
        </a:spcAft>
        <a:buChar char="–"/>
        <a:defRPr sz="1400">
          <a:solidFill>
            <a:srgbClr val="20609F"/>
          </a:solidFill>
          <a:latin typeface="Times New Roman" pitchFamily="18" charset="0"/>
        </a:defRPr>
      </a:lvl7pPr>
      <a:lvl8pPr marL="2708275" algn="l" defTabSz="896938" rtl="0" eaLnBrk="1" fontAlgn="base" hangingPunct="1">
        <a:spcBef>
          <a:spcPct val="0"/>
        </a:spcBef>
        <a:spcAft>
          <a:spcPct val="0"/>
        </a:spcAft>
        <a:buChar char="–"/>
        <a:defRPr sz="1400">
          <a:solidFill>
            <a:srgbClr val="20609F"/>
          </a:solidFill>
          <a:latin typeface="Times New Roman" pitchFamily="18" charset="0"/>
        </a:defRPr>
      </a:lvl8pPr>
      <a:lvl9pPr marL="3165475" algn="l" defTabSz="896938" rtl="0" eaLnBrk="1" fontAlgn="base" hangingPunct="1">
        <a:spcBef>
          <a:spcPct val="0"/>
        </a:spcBef>
        <a:spcAft>
          <a:spcPct val="0"/>
        </a:spcAft>
        <a:buChar char="–"/>
        <a:defRPr sz="1400">
          <a:solidFill>
            <a:srgbClr val="20609F"/>
          </a:solidFill>
          <a:latin typeface="Times New Roman" pitchFamily="18" charset="0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addon://492225130/#0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cid:521A0523-9ADD-4457-914B-0D49B04E972F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1533752" y="2101455"/>
            <a:ext cx="6713261" cy="1055364"/>
          </a:xfrm>
          <a:ln/>
        </p:spPr>
        <p:txBody>
          <a:bodyPr/>
          <a:lstStyle/>
          <a:p>
            <a:pPr>
              <a:lnSpc>
                <a:spcPct val="100000"/>
              </a:lnSpc>
              <a:spcAft>
                <a:spcPts val="957"/>
              </a:spcAft>
            </a:pPr>
            <a:r>
              <a:rPr lang="de-DE" altLang="de-DE" sz="3190" dirty="0" smtClean="0">
                <a:solidFill>
                  <a:srgbClr val="991D2C"/>
                </a:solidFill>
              </a:rPr>
              <a:t>Lehrlingsausbildung aus Sicht der Industrie – Stärken, Schwäche, Perspektiven</a:t>
            </a:r>
            <a:endParaRPr lang="de-DE" altLang="de-DE" sz="3190" dirty="0">
              <a:solidFill>
                <a:srgbClr val="991D2C"/>
              </a:solidFill>
            </a:endParaRPr>
          </a:p>
        </p:txBody>
      </p:sp>
      <p:sp>
        <p:nvSpPr>
          <p:cNvPr id="15363" name="Rectangle 8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700856" y="3949880"/>
            <a:ext cx="6458591" cy="630942"/>
          </a:xfrm>
        </p:spPr>
        <p:txBody>
          <a:bodyPr/>
          <a:lstStyle/>
          <a:p>
            <a:r>
              <a:rPr lang="de-DE" altLang="de-DE" dirty="0" smtClean="0">
                <a:latin typeface="Arial" pitchFamily="34" charset="0"/>
              </a:rPr>
              <a:t>13. März 2018</a:t>
            </a:r>
            <a:endParaRPr lang="de-DE" altLang="de-DE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71954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el 1"/>
          <p:cNvSpPr>
            <a:spLocks noGrp="1"/>
          </p:cNvSpPr>
          <p:nvPr>
            <p:ph type="title"/>
          </p:nvPr>
        </p:nvSpPr>
        <p:spPr>
          <a:xfrm>
            <a:off x="826709" y="274867"/>
            <a:ext cx="6481595" cy="535135"/>
          </a:xfrm>
        </p:spPr>
        <p:txBody>
          <a:bodyPr/>
          <a:lstStyle/>
          <a:p>
            <a:r>
              <a:rPr lang="de-AT" altLang="de-DE" dirty="0" smtClean="0"/>
              <a:t>Konjunktur und Fachkräftemangel</a:t>
            </a:r>
            <a:endParaRPr lang="de-AT" altLang="de-DE" dirty="0"/>
          </a:p>
        </p:txBody>
      </p:sp>
      <p:sp>
        <p:nvSpPr>
          <p:cNvPr id="16387" name="Inhaltsplatzhalter 2"/>
          <p:cNvSpPr>
            <a:spLocks noGrp="1"/>
          </p:cNvSpPr>
          <p:nvPr>
            <p:ph idx="1"/>
          </p:nvPr>
        </p:nvSpPr>
        <p:spPr>
          <a:xfrm>
            <a:off x="1476785" y="810002"/>
            <a:ext cx="6655384" cy="315344"/>
          </a:xfrm>
        </p:spPr>
        <p:txBody>
          <a:bodyPr/>
          <a:lstStyle/>
          <a:p>
            <a:pPr marL="0" indent="0">
              <a:spcAft>
                <a:spcPts val="0"/>
              </a:spcAft>
              <a:buNone/>
            </a:pPr>
            <a:r>
              <a:rPr lang="de-AT" altLang="de-DE" sz="1435" dirty="0" smtClean="0"/>
              <a:t>   </a:t>
            </a:r>
            <a:endParaRPr lang="de-AT" altLang="de-DE" sz="1435" dirty="0"/>
          </a:p>
        </p:txBody>
      </p:sp>
      <p:sp>
        <p:nvSpPr>
          <p:cNvPr id="16388" name="Foliennummernplatzhalter 3"/>
          <p:cNvSpPr>
            <a:spLocks noGrp="1"/>
          </p:cNvSpPr>
          <p:nvPr>
            <p:ph type="sldNum" sz="quarter" idx="4294967295"/>
          </p:nvPr>
        </p:nvSpPr>
        <p:spPr>
          <a:xfrm>
            <a:off x="1210939" y="4938027"/>
            <a:ext cx="1616601" cy="13497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lnSpc>
                <a:spcPts val="1435"/>
              </a:lnSpc>
              <a:defRPr sz="1116">
                <a:solidFill>
                  <a:schemeClr val="bg1"/>
                </a:solidFill>
                <a:latin typeface="InfoText-Normal" pitchFamily="34" charset="0"/>
              </a:defRPr>
            </a:lvl1pPr>
            <a:lvl2pPr marL="592428" indent="-227857" eaLnBrk="0" hangingPunct="0">
              <a:lnSpc>
                <a:spcPts val="1435"/>
              </a:lnSpc>
              <a:defRPr sz="1116">
                <a:solidFill>
                  <a:schemeClr val="bg1"/>
                </a:solidFill>
                <a:latin typeface="InfoText-Normal" pitchFamily="34" charset="0"/>
              </a:defRPr>
            </a:lvl2pPr>
            <a:lvl3pPr marL="911428" indent="-182286" eaLnBrk="0" hangingPunct="0">
              <a:lnSpc>
                <a:spcPts val="1435"/>
              </a:lnSpc>
              <a:defRPr sz="1116">
                <a:solidFill>
                  <a:schemeClr val="bg1"/>
                </a:solidFill>
                <a:latin typeface="InfoText-Normal" pitchFamily="34" charset="0"/>
              </a:defRPr>
            </a:lvl3pPr>
            <a:lvl4pPr marL="1275999" indent="-182286" eaLnBrk="0" hangingPunct="0">
              <a:lnSpc>
                <a:spcPts val="1435"/>
              </a:lnSpc>
              <a:defRPr sz="1116">
                <a:solidFill>
                  <a:schemeClr val="bg1"/>
                </a:solidFill>
                <a:latin typeface="InfoText-Normal" pitchFamily="34" charset="0"/>
              </a:defRPr>
            </a:lvl4pPr>
            <a:lvl5pPr marL="1640571" indent="-182286" eaLnBrk="0" hangingPunct="0">
              <a:lnSpc>
                <a:spcPts val="1435"/>
              </a:lnSpc>
              <a:defRPr sz="1116">
                <a:solidFill>
                  <a:schemeClr val="bg1"/>
                </a:solidFill>
                <a:latin typeface="InfoText-Normal" pitchFamily="34" charset="0"/>
              </a:defRPr>
            </a:lvl5pPr>
            <a:lvl6pPr marL="2005142" indent="-182286" eaLnBrk="0" fontAlgn="base" hangingPunct="0">
              <a:lnSpc>
                <a:spcPts val="1435"/>
              </a:lnSpc>
              <a:spcBef>
                <a:spcPct val="0"/>
              </a:spcBef>
              <a:spcAft>
                <a:spcPct val="0"/>
              </a:spcAft>
              <a:defRPr sz="1116">
                <a:solidFill>
                  <a:schemeClr val="bg1"/>
                </a:solidFill>
                <a:latin typeface="InfoText-Normal" pitchFamily="34" charset="0"/>
              </a:defRPr>
            </a:lvl6pPr>
            <a:lvl7pPr marL="2369713" indent="-182286" eaLnBrk="0" fontAlgn="base" hangingPunct="0">
              <a:lnSpc>
                <a:spcPts val="1435"/>
              </a:lnSpc>
              <a:spcBef>
                <a:spcPct val="0"/>
              </a:spcBef>
              <a:spcAft>
                <a:spcPct val="0"/>
              </a:spcAft>
              <a:defRPr sz="1116">
                <a:solidFill>
                  <a:schemeClr val="bg1"/>
                </a:solidFill>
                <a:latin typeface="InfoText-Normal" pitchFamily="34" charset="0"/>
              </a:defRPr>
            </a:lvl7pPr>
            <a:lvl8pPr marL="2734285" indent="-182286" eaLnBrk="0" fontAlgn="base" hangingPunct="0">
              <a:lnSpc>
                <a:spcPts val="1435"/>
              </a:lnSpc>
              <a:spcBef>
                <a:spcPct val="0"/>
              </a:spcBef>
              <a:spcAft>
                <a:spcPct val="0"/>
              </a:spcAft>
              <a:defRPr sz="1116">
                <a:solidFill>
                  <a:schemeClr val="bg1"/>
                </a:solidFill>
                <a:latin typeface="InfoText-Normal" pitchFamily="34" charset="0"/>
              </a:defRPr>
            </a:lvl8pPr>
            <a:lvl9pPr marL="3098856" indent="-182286" eaLnBrk="0" fontAlgn="base" hangingPunct="0">
              <a:lnSpc>
                <a:spcPts val="1435"/>
              </a:lnSpc>
              <a:spcBef>
                <a:spcPct val="0"/>
              </a:spcBef>
              <a:spcAft>
                <a:spcPct val="0"/>
              </a:spcAft>
              <a:defRPr sz="1116">
                <a:solidFill>
                  <a:schemeClr val="bg1"/>
                </a:solidFill>
                <a:latin typeface="InfoText-Normal" pitchFamily="34" charset="0"/>
              </a:defRPr>
            </a:lvl9pPr>
          </a:lstStyle>
          <a:p>
            <a:pPr>
              <a:lnSpc>
                <a:spcPct val="100000"/>
              </a:lnSpc>
            </a:pPr>
            <a:fld id="{FED5F462-154D-4F1D-9892-3306E7D7B674}" type="slidenum">
              <a:rPr lang="de-DE" altLang="de-DE" sz="877">
                <a:latin typeface="Arial" pitchFamily="34" charset="0"/>
              </a:rPr>
              <a:pPr>
                <a:lnSpc>
                  <a:spcPct val="100000"/>
                </a:lnSpc>
              </a:pPr>
              <a:t>1</a:t>
            </a:fld>
            <a:endParaRPr lang="de-DE" altLang="de-DE" sz="877">
              <a:latin typeface="Arial" pitchFamily="34" charset="0"/>
            </a:endParaRPr>
          </a:p>
        </p:txBody>
      </p:sp>
      <p:sp>
        <p:nvSpPr>
          <p:cNvPr id="6" name="Textfeld 5"/>
          <p:cNvSpPr txBox="1"/>
          <p:nvPr/>
        </p:nvSpPr>
        <p:spPr>
          <a:xfrm>
            <a:off x="683568" y="1203598"/>
            <a:ext cx="3600400" cy="306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>
                <a:solidFill>
                  <a:schemeClr val="tx1"/>
                </a:solidFill>
              </a:rPr>
              <a:t>Eine dynamisch Konjunktur 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7" name="Textfeld 6"/>
          <p:cNvSpPr txBox="1"/>
          <p:nvPr/>
        </p:nvSpPr>
        <p:spPr>
          <a:xfrm>
            <a:off x="683568" y="4371950"/>
            <a:ext cx="331236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de-DE" sz="1000" dirty="0" smtClean="0">
                <a:solidFill>
                  <a:schemeClr val="tx1"/>
                </a:solidFill>
              </a:rPr>
              <a:t>Quelle: IV Konjunkturbarometer 4. Quartal 2017</a:t>
            </a:r>
            <a:endParaRPr lang="de-DE" sz="1000" dirty="0">
              <a:solidFill>
                <a:schemeClr val="tx1"/>
              </a:solidFill>
            </a:endParaRPr>
          </a:p>
        </p:txBody>
      </p:sp>
      <p:sp>
        <p:nvSpPr>
          <p:cNvPr id="8" name="Textfeld 7"/>
          <p:cNvSpPr txBox="1"/>
          <p:nvPr/>
        </p:nvSpPr>
        <p:spPr>
          <a:xfrm>
            <a:off x="4788024" y="1131590"/>
            <a:ext cx="3600400" cy="306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>
                <a:solidFill>
                  <a:schemeClr val="tx1"/>
                </a:solidFill>
              </a:rPr>
              <a:t>Fachkräftelücke 2018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2" name="Textfeld 1"/>
          <p:cNvSpPr txBox="1"/>
          <p:nvPr/>
        </p:nvSpPr>
        <p:spPr>
          <a:xfrm>
            <a:off x="5364088" y="2067694"/>
            <a:ext cx="309634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6800" b="1" dirty="0" smtClean="0">
                <a:solidFill>
                  <a:srgbClr val="0099FF"/>
                </a:solidFill>
              </a:rPr>
              <a:t>10.500</a:t>
            </a:r>
            <a:br>
              <a:rPr lang="de-DE" sz="6800" b="1" dirty="0" smtClean="0">
                <a:solidFill>
                  <a:srgbClr val="0099FF"/>
                </a:solidFill>
              </a:rPr>
            </a:br>
            <a:r>
              <a:rPr lang="de-DE" sz="6800" b="1" dirty="0" smtClean="0">
                <a:solidFill>
                  <a:srgbClr val="0099FF"/>
                </a:solidFill>
              </a:rPr>
              <a:t/>
            </a:r>
            <a:br>
              <a:rPr lang="de-DE" sz="6800" b="1" dirty="0" smtClean="0">
                <a:solidFill>
                  <a:srgbClr val="0099FF"/>
                </a:solidFill>
              </a:rPr>
            </a:br>
            <a:r>
              <a:rPr lang="de-DE" sz="6800" b="1" dirty="0" smtClean="0">
                <a:solidFill>
                  <a:srgbClr val="0099FF"/>
                </a:solidFill>
              </a:rPr>
              <a:t/>
            </a:r>
            <a:br>
              <a:rPr lang="de-DE" sz="6800" b="1" dirty="0" smtClean="0">
                <a:solidFill>
                  <a:srgbClr val="0099FF"/>
                </a:solidFill>
              </a:rPr>
            </a:br>
            <a:r>
              <a:rPr lang="de-DE" sz="6800" b="1" dirty="0" smtClean="0">
                <a:solidFill>
                  <a:srgbClr val="0099FF"/>
                </a:solidFill>
              </a:rPr>
              <a:t/>
            </a:r>
            <a:br>
              <a:rPr lang="de-DE" sz="6800" b="1" dirty="0" smtClean="0">
                <a:solidFill>
                  <a:srgbClr val="0099FF"/>
                </a:solidFill>
              </a:rPr>
            </a:br>
            <a:r>
              <a:rPr lang="de-DE" sz="6800" b="1" dirty="0" smtClean="0">
                <a:solidFill>
                  <a:srgbClr val="0099FF"/>
                </a:solidFill>
              </a:rPr>
              <a:t/>
            </a:r>
            <a:br>
              <a:rPr lang="de-DE" sz="6800" b="1" dirty="0" smtClean="0">
                <a:solidFill>
                  <a:srgbClr val="0099FF"/>
                </a:solidFill>
              </a:rPr>
            </a:br>
            <a:r>
              <a:rPr lang="de-DE" sz="6800" b="1" dirty="0" smtClean="0">
                <a:solidFill>
                  <a:srgbClr val="0099FF"/>
                </a:solidFill>
              </a:rPr>
              <a:t>15%</a:t>
            </a:r>
            <a:endParaRPr lang="de-DE" sz="6800" b="1" dirty="0">
              <a:solidFill>
                <a:srgbClr val="0099FF"/>
              </a:solidFill>
            </a:endParaRPr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3568" y="1635646"/>
            <a:ext cx="3312368" cy="2521704"/>
          </a:xfrm>
          <a:prstGeom prst="rect">
            <a:avLst/>
          </a:prstGeom>
        </p:spPr>
      </p:pic>
      <p:sp>
        <p:nvSpPr>
          <p:cNvPr id="12" name="Textfeld 11"/>
          <p:cNvSpPr txBox="1"/>
          <p:nvPr/>
        </p:nvSpPr>
        <p:spPr>
          <a:xfrm>
            <a:off x="4788024" y="4371950"/>
            <a:ext cx="331236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de-DE" sz="1000" dirty="0" smtClean="0">
                <a:solidFill>
                  <a:schemeClr val="tx1"/>
                </a:solidFill>
              </a:rPr>
              <a:t>Quelle: IV Konjunkturbarometer 4. Quartal 2017</a:t>
            </a:r>
            <a:endParaRPr lang="de-DE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032779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el 1"/>
          <p:cNvSpPr>
            <a:spLocks noGrp="1"/>
          </p:cNvSpPr>
          <p:nvPr>
            <p:ph type="title"/>
          </p:nvPr>
        </p:nvSpPr>
        <p:spPr>
          <a:xfrm>
            <a:off x="826709" y="274867"/>
            <a:ext cx="6481595" cy="535135"/>
          </a:xfrm>
        </p:spPr>
        <p:txBody>
          <a:bodyPr/>
          <a:lstStyle/>
          <a:p>
            <a:r>
              <a:rPr lang="de-AT" altLang="de-DE" dirty="0" smtClean="0"/>
              <a:t>Lehrlinge in der Industrie</a:t>
            </a:r>
            <a:endParaRPr lang="de-AT" altLang="de-DE" dirty="0"/>
          </a:p>
        </p:txBody>
      </p:sp>
      <p:sp>
        <p:nvSpPr>
          <p:cNvPr id="16387" name="Inhaltsplatzhalter 2"/>
          <p:cNvSpPr>
            <a:spLocks noGrp="1"/>
          </p:cNvSpPr>
          <p:nvPr>
            <p:ph idx="1"/>
          </p:nvPr>
        </p:nvSpPr>
        <p:spPr>
          <a:xfrm>
            <a:off x="1476785" y="810002"/>
            <a:ext cx="6655384" cy="315344"/>
          </a:xfrm>
        </p:spPr>
        <p:txBody>
          <a:bodyPr/>
          <a:lstStyle/>
          <a:p>
            <a:pPr marL="0" indent="0">
              <a:spcAft>
                <a:spcPts val="0"/>
              </a:spcAft>
              <a:buNone/>
            </a:pPr>
            <a:r>
              <a:rPr lang="de-AT" altLang="de-DE" sz="1435" dirty="0" smtClean="0"/>
              <a:t>   </a:t>
            </a:r>
            <a:endParaRPr lang="de-AT" altLang="de-DE" sz="1435" dirty="0"/>
          </a:p>
        </p:txBody>
      </p:sp>
      <p:sp>
        <p:nvSpPr>
          <p:cNvPr id="16388" name="Foliennummernplatzhalter 3"/>
          <p:cNvSpPr>
            <a:spLocks noGrp="1"/>
          </p:cNvSpPr>
          <p:nvPr>
            <p:ph type="sldNum" sz="quarter" idx="4294967295"/>
          </p:nvPr>
        </p:nvSpPr>
        <p:spPr>
          <a:xfrm>
            <a:off x="1210939" y="4938027"/>
            <a:ext cx="1616601" cy="13497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lnSpc>
                <a:spcPts val="1435"/>
              </a:lnSpc>
              <a:defRPr sz="1116">
                <a:solidFill>
                  <a:schemeClr val="bg1"/>
                </a:solidFill>
                <a:latin typeface="InfoText-Normal" pitchFamily="34" charset="0"/>
              </a:defRPr>
            </a:lvl1pPr>
            <a:lvl2pPr marL="592428" indent="-227857" eaLnBrk="0" hangingPunct="0">
              <a:lnSpc>
                <a:spcPts val="1435"/>
              </a:lnSpc>
              <a:defRPr sz="1116">
                <a:solidFill>
                  <a:schemeClr val="bg1"/>
                </a:solidFill>
                <a:latin typeface="InfoText-Normal" pitchFamily="34" charset="0"/>
              </a:defRPr>
            </a:lvl2pPr>
            <a:lvl3pPr marL="911428" indent="-182286" eaLnBrk="0" hangingPunct="0">
              <a:lnSpc>
                <a:spcPts val="1435"/>
              </a:lnSpc>
              <a:defRPr sz="1116">
                <a:solidFill>
                  <a:schemeClr val="bg1"/>
                </a:solidFill>
                <a:latin typeface="InfoText-Normal" pitchFamily="34" charset="0"/>
              </a:defRPr>
            </a:lvl3pPr>
            <a:lvl4pPr marL="1275999" indent="-182286" eaLnBrk="0" hangingPunct="0">
              <a:lnSpc>
                <a:spcPts val="1435"/>
              </a:lnSpc>
              <a:defRPr sz="1116">
                <a:solidFill>
                  <a:schemeClr val="bg1"/>
                </a:solidFill>
                <a:latin typeface="InfoText-Normal" pitchFamily="34" charset="0"/>
              </a:defRPr>
            </a:lvl4pPr>
            <a:lvl5pPr marL="1640571" indent="-182286" eaLnBrk="0" hangingPunct="0">
              <a:lnSpc>
                <a:spcPts val="1435"/>
              </a:lnSpc>
              <a:defRPr sz="1116">
                <a:solidFill>
                  <a:schemeClr val="bg1"/>
                </a:solidFill>
                <a:latin typeface="InfoText-Normal" pitchFamily="34" charset="0"/>
              </a:defRPr>
            </a:lvl5pPr>
            <a:lvl6pPr marL="2005142" indent="-182286" eaLnBrk="0" fontAlgn="base" hangingPunct="0">
              <a:lnSpc>
                <a:spcPts val="1435"/>
              </a:lnSpc>
              <a:spcBef>
                <a:spcPct val="0"/>
              </a:spcBef>
              <a:spcAft>
                <a:spcPct val="0"/>
              </a:spcAft>
              <a:defRPr sz="1116">
                <a:solidFill>
                  <a:schemeClr val="bg1"/>
                </a:solidFill>
                <a:latin typeface="InfoText-Normal" pitchFamily="34" charset="0"/>
              </a:defRPr>
            </a:lvl6pPr>
            <a:lvl7pPr marL="2369713" indent="-182286" eaLnBrk="0" fontAlgn="base" hangingPunct="0">
              <a:lnSpc>
                <a:spcPts val="1435"/>
              </a:lnSpc>
              <a:spcBef>
                <a:spcPct val="0"/>
              </a:spcBef>
              <a:spcAft>
                <a:spcPct val="0"/>
              </a:spcAft>
              <a:defRPr sz="1116">
                <a:solidFill>
                  <a:schemeClr val="bg1"/>
                </a:solidFill>
                <a:latin typeface="InfoText-Normal" pitchFamily="34" charset="0"/>
              </a:defRPr>
            </a:lvl7pPr>
            <a:lvl8pPr marL="2734285" indent="-182286" eaLnBrk="0" fontAlgn="base" hangingPunct="0">
              <a:lnSpc>
                <a:spcPts val="1435"/>
              </a:lnSpc>
              <a:spcBef>
                <a:spcPct val="0"/>
              </a:spcBef>
              <a:spcAft>
                <a:spcPct val="0"/>
              </a:spcAft>
              <a:defRPr sz="1116">
                <a:solidFill>
                  <a:schemeClr val="bg1"/>
                </a:solidFill>
                <a:latin typeface="InfoText-Normal" pitchFamily="34" charset="0"/>
              </a:defRPr>
            </a:lvl8pPr>
            <a:lvl9pPr marL="3098856" indent="-182286" eaLnBrk="0" fontAlgn="base" hangingPunct="0">
              <a:lnSpc>
                <a:spcPts val="1435"/>
              </a:lnSpc>
              <a:spcBef>
                <a:spcPct val="0"/>
              </a:spcBef>
              <a:spcAft>
                <a:spcPct val="0"/>
              </a:spcAft>
              <a:defRPr sz="1116">
                <a:solidFill>
                  <a:schemeClr val="bg1"/>
                </a:solidFill>
                <a:latin typeface="InfoText-Normal" pitchFamily="34" charset="0"/>
              </a:defRPr>
            </a:lvl9pPr>
          </a:lstStyle>
          <a:p>
            <a:pPr>
              <a:lnSpc>
                <a:spcPct val="100000"/>
              </a:lnSpc>
            </a:pPr>
            <a:fld id="{FED5F462-154D-4F1D-9892-3306E7D7B674}" type="slidenum">
              <a:rPr lang="de-DE" altLang="de-DE" sz="877">
                <a:latin typeface="Arial" pitchFamily="34" charset="0"/>
              </a:rPr>
              <a:pPr>
                <a:lnSpc>
                  <a:spcPct val="100000"/>
                </a:lnSpc>
              </a:pPr>
              <a:t>2</a:t>
            </a:fld>
            <a:endParaRPr lang="de-DE" altLang="de-DE" sz="877">
              <a:latin typeface="Arial" pitchFamily="34" charset="0"/>
            </a:endParaRPr>
          </a:p>
        </p:txBody>
      </p:sp>
      <p:sp>
        <p:nvSpPr>
          <p:cNvPr id="6" name="Textfeld 5"/>
          <p:cNvSpPr txBox="1"/>
          <p:nvPr/>
        </p:nvSpPr>
        <p:spPr>
          <a:xfrm>
            <a:off x="683568" y="1203598"/>
            <a:ext cx="3600400" cy="306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>
                <a:solidFill>
                  <a:schemeClr val="tx1"/>
                </a:solidFill>
              </a:rPr>
              <a:t>Nettokosten pro Lehrling im 1. Lehrjahr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7" name="Textfeld 6"/>
          <p:cNvSpPr txBox="1"/>
          <p:nvPr/>
        </p:nvSpPr>
        <p:spPr>
          <a:xfrm>
            <a:off x="683568" y="4371950"/>
            <a:ext cx="33123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de-DE" sz="1000" dirty="0" smtClean="0">
                <a:solidFill>
                  <a:schemeClr val="tx1"/>
                </a:solidFill>
              </a:rPr>
              <a:t>Quelle: </a:t>
            </a:r>
            <a:r>
              <a:rPr lang="de-DE" sz="1000" dirty="0" err="1" smtClean="0">
                <a:solidFill>
                  <a:schemeClr val="tx1"/>
                </a:solidFill>
              </a:rPr>
              <a:t>öibf</a:t>
            </a:r>
            <a:r>
              <a:rPr lang="de-DE" sz="1000" dirty="0" smtClean="0">
                <a:solidFill>
                  <a:schemeClr val="tx1"/>
                </a:solidFill>
              </a:rPr>
              <a:t> </a:t>
            </a:r>
            <a:r>
              <a:rPr lang="de-DE" sz="1000" dirty="0">
                <a:solidFill>
                  <a:schemeClr val="tx1"/>
                </a:solidFill>
              </a:rPr>
              <a:t>(2016), Betriebsbefragung zu Kosten und </a:t>
            </a:r>
            <a:r>
              <a:rPr lang="de-DE" sz="1000" dirty="0" smtClean="0">
                <a:solidFill>
                  <a:schemeClr val="tx1"/>
                </a:solidFill>
              </a:rPr>
              <a:t>Nutzen der </a:t>
            </a:r>
            <a:r>
              <a:rPr lang="de-DE" sz="1000" dirty="0">
                <a:solidFill>
                  <a:schemeClr val="tx1"/>
                </a:solidFill>
              </a:rPr>
              <a:t>Lehrausbildung in Österreich, S. 65</a:t>
            </a:r>
          </a:p>
        </p:txBody>
      </p:sp>
      <p:sp>
        <p:nvSpPr>
          <p:cNvPr id="8" name="Textfeld 7"/>
          <p:cNvSpPr txBox="1"/>
          <p:nvPr/>
        </p:nvSpPr>
        <p:spPr>
          <a:xfrm>
            <a:off x="4788024" y="1131590"/>
            <a:ext cx="3600400" cy="537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>
                <a:solidFill>
                  <a:schemeClr val="tx1"/>
                </a:solidFill>
              </a:rPr>
              <a:t>Entwicklung der Lehrlingszahlen in der Industrie seit Mitte der 90er Jahre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2" name="Textfeld 1"/>
          <p:cNvSpPr txBox="1"/>
          <p:nvPr/>
        </p:nvSpPr>
        <p:spPr>
          <a:xfrm>
            <a:off x="5292080" y="2971873"/>
            <a:ext cx="2592288" cy="4639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6800" b="1" dirty="0" smtClean="0">
                <a:solidFill>
                  <a:srgbClr val="0099FF"/>
                </a:solidFill>
              </a:rPr>
              <a:t>+10%</a:t>
            </a:r>
            <a:endParaRPr lang="de-DE" sz="6800" b="1" dirty="0">
              <a:solidFill>
                <a:srgbClr val="0099FF"/>
              </a:solidFill>
            </a:endParaRPr>
          </a:p>
        </p:txBody>
      </p:sp>
      <p:sp>
        <p:nvSpPr>
          <p:cNvPr id="10" name="Textfeld 9"/>
          <p:cNvSpPr txBox="1"/>
          <p:nvPr/>
        </p:nvSpPr>
        <p:spPr>
          <a:xfrm>
            <a:off x="4860032" y="4443958"/>
            <a:ext cx="388843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de-DE" sz="1000" dirty="0" smtClean="0">
                <a:solidFill>
                  <a:schemeClr val="tx1"/>
                </a:solidFill>
              </a:rPr>
              <a:t>Quelle</a:t>
            </a:r>
            <a:r>
              <a:rPr lang="de-DE" sz="1000" dirty="0">
                <a:solidFill>
                  <a:schemeClr val="tx1"/>
                </a:solidFill>
              </a:rPr>
              <a:t>: WKO (2016): ZUKUNFT.INDUSTRIE.ÖSTERREICH, S. 8</a:t>
            </a:r>
          </a:p>
        </p:txBody>
      </p:sp>
      <p:graphicFrame>
        <p:nvGraphicFramePr>
          <p:cNvPr id="11" name="Diagramm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49676131"/>
              </p:ext>
            </p:extLst>
          </p:nvPr>
        </p:nvGraphicFramePr>
        <p:xfrm>
          <a:off x="323528" y="1578092"/>
          <a:ext cx="38481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82862626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4294967295"/>
          </p:nvPr>
        </p:nvSpPr>
        <p:spPr>
          <a:xfrm>
            <a:off x="1210939" y="4978655"/>
            <a:ext cx="1616601" cy="138499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14177420-D1EA-484A-80B5-BB5242D88EE4}" type="slidenum">
              <a:rPr lang="de-DE" smtClean="0">
                <a:solidFill>
                  <a:srgbClr val="FFFFFF"/>
                </a:solidFill>
              </a:rPr>
              <a:pPr>
                <a:defRPr/>
              </a:pPr>
              <a:t>3</a:t>
            </a:fld>
            <a:endParaRPr lang="de-DE">
              <a:solidFill>
                <a:srgbClr val="FFFFFF"/>
              </a:solidFill>
            </a:endParaRPr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611560" y="267494"/>
            <a:ext cx="8128446" cy="420291"/>
          </a:xfrm>
        </p:spPr>
        <p:txBody>
          <a:bodyPr/>
          <a:lstStyle/>
          <a:p>
            <a:r>
              <a:rPr lang="de-AT" dirty="0" smtClean="0"/>
              <a:t>Lehrlinge im ersten Lehrjahr</a:t>
            </a:r>
            <a:endParaRPr lang="de-AT" dirty="0"/>
          </a:p>
        </p:txBody>
      </p:sp>
      <p:pic>
        <p:nvPicPr>
          <p:cNvPr id="5" name="Grafik 4" descr="cid:521A0523-9ADD-4457-914B-0D49B04E972F">
            <a:hlinkClick r:id="rId2"/>
          </p:cNvPr>
          <p:cNvPicPr/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059582"/>
            <a:ext cx="5040560" cy="3672408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feld 5"/>
          <p:cNvSpPr txBox="1"/>
          <p:nvPr/>
        </p:nvSpPr>
        <p:spPr>
          <a:xfrm>
            <a:off x="683568" y="4793989"/>
            <a:ext cx="6264696" cy="306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000" dirty="0" smtClean="0">
                <a:solidFill>
                  <a:schemeClr val="tx1"/>
                </a:solidFill>
              </a:rPr>
              <a:t>Quelle: Kurier (26.1.2018); WKO-Lehrlingsstatistik</a:t>
            </a:r>
            <a:endParaRPr lang="de-DE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26333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611560" y="267494"/>
            <a:ext cx="8208912" cy="420291"/>
          </a:xfrm>
        </p:spPr>
        <p:txBody>
          <a:bodyPr/>
          <a:lstStyle/>
          <a:p>
            <a:r>
              <a:rPr lang="de-AT" dirty="0" smtClean="0"/>
              <a:t>IV – Beste Bildung für Österreichs Zukunft</a:t>
            </a:r>
            <a:endParaRPr lang="de-AT" dirty="0"/>
          </a:p>
        </p:txBody>
      </p:sp>
      <p:pic>
        <p:nvPicPr>
          <p:cNvPr id="4" name="Grafik 3"/>
          <p:cNvPicPr/>
          <p:nvPr/>
        </p:nvPicPr>
        <p:blipFill>
          <a:blip r:embed="rId2"/>
          <a:stretch>
            <a:fillRect/>
          </a:stretch>
        </p:blipFill>
        <p:spPr>
          <a:xfrm>
            <a:off x="719043" y="1100011"/>
            <a:ext cx="6517253" cy="3415955"/>
          </a:xfrm>
          <a:prstGeom prst="rect">
            <a:avLst/>
          </a:prstGeom>
        </p:spPr>
      </p:pic>
      <p:sp>
        <p:nvSpPr>
          <p:cNvPr id="5" name="Textfeld 4"/>
          <p:cNvSpPr txBox="1"/>
          <p:nvPr/>
        </p:nvSpPr>
        <p:spPr>
          <a:xfrm>
            <a:off x="611560" y="4641712"/>
            <a:ext cx="6264696" cy="306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000" dirty="0">
                <a:solidFill>
                  <a:schemeClr val="tx1"/>
                </a:solidFill>
              </a:rPr>
              <a:t>Quelle: IV (2016): Beste Bildung für Österreichs Zukunft, 3. Auflage</a:t>
            </a:r>
          </a:p>
        </p:txBody>
      </p:sp>
    </p:spTree>
    <p:extLst>
      <p:ext uri="{BB962C8B-B14F-4D97-AF65-F5344CB8AC3E}">
        <p14:creationId xmlns:p14="http://schemas.microsoft.com/office/powerpoint/2010/main" val="204435662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>
          <a:xfrm>
            <a:off x="611560" y="1131590"/>
            <a:ext cx="6902922" cy="3049169"/>
          </a:xfrm>
        </p:spPr>
        <p:txBody>
          <a:bodyPr/>
          <a:lstStyle/>
          <a:p>
            <a:pPr>
              <a:spcBef>
                <a:spcPts val="2400"/>
              </a:spcBef>
              <a:spcAft>
                <a:spcPts val="0"/>
              </a:spcAft>
            </a:pPr>
            <a:r>
              <a:rPr lang="de-AT" dirty="0"/>
              <a:t>Grundbildungsnachweis</a:t>
            </a:r>
            <a:br>
              <a:rPr lang="de-AT" dirty="0"/>
            </a:br>
            <a:r>
              <a:rPr lang="de-AT" sz="1600" dirty="0">
                <a:solidFill>
                  <a:srgbClr val="20609F"/>
                </a:solidFill>
              </a:rPr>
              <a:t>vor Eintritt in eine weiterführende Ausbildung</a:t>
            </a:r>
          </a:p>
          <a:p>
            <a:pPr>
              <a:spcBef>
                <a:spcPts val="2400"/>
              </a:spcBef>
              <a:spcAft>
                <a:spcPts val="0"/>
              </a:spcAft>
            </a:pPr>
            <a:r>
              <a:rPr lang="de-AT" dirty="0"/>
              <a:t>Bildungspflicht</a:t>
            </a:r>
            <a:br>
              <a:rPr lang="de-AT" dirty="0"/>
            </a:br>
            <a:r>
              <a:rPr lang="de-AT" sz="1600" dirty="0">
                <a:solidFill>
                  <a:srgbClr val="20609F"/>
                </a:solidFill>
              </a:rPr>
              <a:t>zeitlich flexibel</a:t>
            </a:r>
            <a:br>
              <a:rPr lang="de-AT" sz="1600" dirty="0">
                <a:solidFill>
                  <a:srgbClr val="20609F"/>
                </a:solidFill>
              </a:rPr>
            </a:br>
            <a:r>
              <a:rPr lang="de-AT" sz="1600" dirty="0">
                <a:solidFill>
                  <a:srgbClr val="20609F"/>
                </a:solidFill>
              </a:rPr>
              <a:t>erworbenen Kompetenzen statt </a:t>
            </a:r>
            <a:r>
              <a:rPr lang="de-AT" sz="1600" dirty="0" smtClean="0">
                <a:solidFill>
                  <a:srgbClr val="20609F"/>
                </a:solidFill>
              </a:rPr>
              <a:t>absolvierte </a:t>
            </a:r>
            <a:r>
              <a:rPr lang="de-AT" sz="1600" dirty="0">
                <a:solidFill>
                  <a:srgbClr val="20609F"/>
                </a:solidFill>
              </a:rPr>
              <a:t>Zeit</a:t>
            </a:r>
          </a:p>
          <a:p>
            <a:pPr>
              <a:spcBef>
                <a:spcPts val="2400"/>
              </a:spcBef>
              <a:spcAft>
                <a:spcPts val="0"/>
              </a:spcAft>
            </a:pPr>
            <a:r>
              <a:rPr lang="de-AT" dirty="0" smtClean="0"/>
              <a:t>gemeinsame </a:t>
            </a:r>
            <a:r>
              <a:rPr lang="de-AT" dirty="0"/>
              <a:t>neue </a:t>
            </a:r>
            <a:r>
              <a:rPr lang="de-AT" dirty="0" smtClean="0"/>
              <a:t>Schule</a:t>
            </a:r>
            <a:br>
              <a:rPr lang="de-AT" dirty="0" smtClean="0"/>
            </a:br>
            <a:r>
              <a:rPr lang="de-AT" sz="1600" dirty="0" smtClean="0">
                <a:solidFill>
                  <a:srgbClr val="20609F"/>
                </a:solidFill>
              </a:rPr>
              <a:t>eine </a:t>
            </a:r>
            <a:r>
              <a:rPr lang="de-AT" sz="1600" dirty="0">
                <a:solidFill>
                  <a:srgbClr val="20609F"/>
                </a:solidFill>
              </a:rPr>
              <a:t>zentral organisierte Prüfung </a:t>
            </a:r>
            <a:r>
              <a:rPr lang="de-AT" sz="1600" i="1" dirty="0">
                <a:solidFill>
                  <a:srgbClr val="20609F"/>
                </a:solidFill>
              </a:rPr>
              <a:t>und</a:t>
            </a:r>
            <a:r>
              <a:rPr lang="de-AT" sz="1600" dirty="0">
                <a:solidFill>
                  <a:srgbClr val="20609F"/>
                </a:solidFill>
              </a:rPr>
              <a:t> </a:t>
            </a:r>
            <a:r>
              <a:rPr lang="de-AT" sz="1600" dirty="0" smtClean="0">
                <a:solidFill>
                  <a:srgbClr val="20609F"/>
                </a:solidFill>
              </a:rPr>
              <a:t>der positive </a:t>
            </a:r>
            <a:r>
              <a:rPr lang="de-AT" sz="1600" dirty="0">
                <a:solidFill>
                  <a:srgbClr val="20609F"/>
                </a:solidFill>
              </a:rPr>
              <a:t>Abschluss der Zeit der Bildungspflicht mit </a:t>
            </a:r>
            <a:r>
              <a:rPr lang="de-AT" sz="1600" dirty="0" smtClean="0">
                <a:solidFill>
                  <a:srgbClr val="20609F"/>
                </a:solidFill>
              </a:rPr>
              <a:t>ihren Vorleistungen</a:t>
            </a:r>
            <a:endParaRPr lang="de-AT" sz="1600" dirty="0">
              <a:solidFill>
                <a:srgbClr val="20609F"/>
              </a:solidFill>
            </a:endParaRPr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620018" y="267494"/>
            <a:ext cx="8128446" cy="420291"/>
          </a:xfrm>
        </p:spPr>
        <p:txBody>
          <a:bodyPr/>
          <a:lstStyle/>
          <a:p>
            <a:r>
              <a:rPr lang="de-AT" dirty="0" smtClean="0"/>
              <a:t>Vor der Lehre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362150204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el 1"/>
          <p:cNvSpPr>
            <a:spLocks noGrp="1"/>
          </p:cNvSpPr>
          <p:nvPr>
            <p:ph type="title"/>
          </p:nvPr>
        </p:nvSpPr>
        <p:spPr>
          <a:xfrm>
            <a:off x="826709" y="274867"/>
            <a:ext cx="6481595" cy="535135"/>
          </a:xfrm>
        </p:spPr>
        <p:txBody>
          <a:bodyPr/>
          <a:lstStyle/>
          <a:p>
            <a:r>
              <a:rPr lang="de-AT" altLang="de-DE" dirty="0" smtClean="0"/>
              <a:t>9. Schulstufe aktuell</a:t>
            </a:r>
            <a:endParaRPr lang="de-AT" altLang="de-DE" dirty="0"/>
          </a:p>
        </p:txBody>
      </p:sp>
      <p:sp>
        <p:nvSpPr>
          <p:cNvPr id="16387" name="Inhaltsplatzhalter 2"/>
          <p:cNvSpPr>
            <a:spLocks noGrp="1"/>
          </p:cNvSpPr>
          <p:nvPr>
            <p:ph idx="1"/>
          </p:nvPr>
        </p:nvSpPr>
        <p:spPr>
          <a:xfrm>
            <a:off x="1476785" y="810002"/>
            <a:ext cx="6655384" cy="315344"/>
          </a:xfrm>
        </p:spPr>
        <p:txBody>
          <a:bodyPr/>
          <a:lstStyle/>
          <a:p>
            <a:pPr marL="0" indent="0">
              <a:spcAft>
                <a:spcPts val="0"/>
              </a:spcAft>
              <a:buNone/>
            </a:pPr>
            <a:r>
              <a:rPr lang="de-AT" altLang="de-DE" sz="1435" dirty="0" smtClean="0"/>
              <a:t>   </a:t>
            </a:r>
            <a:endParaRPr lang="de-AT" altLang="de-DE" sz="1435" dirty="0"/>
          </a:p>
        </p:txBody>
      </p:sp>
      <p:sp>
        <p:nvSpPr>
          <p:cNvPr id="16388" name="Foliennummernplatzhalter 3"/>
          <p:cNvSpPr>
            <a:spLocks noGrp="1"/>
          </p:cNvSpPr>
          <p:nvPr>
            <p:ph type="sldNum" sz="quarter" idx="4294967295"/>
          </p:nvPr>
        </p:nvSpPr>
        <p:spPr>
          <a:xfrm>
            <a:off x="1210939" y="4938027"/>
            <a:ext cx="1616601" cy="13497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lnSpc>
                <a:spcPts val="1435"/>
              </a:lnSpc>
              <a:defRPr sz="1116">
                <a:solidFill>
                  <a:schemeClr val="bg1"/>
                </a:solidFill>
                <a:latin typeface="InfoText-Normal" pitchFamily="34" charset="0"/>
              </a:defRPr>
            </a:lvl1pPr>
            <a:lvl2pPr marL="592428" indent="-227857" eaLnBrk="0" hangingPunct="0">
              <a:lnSpc>
                <a:spcPts val="1435"/>
              </a:lnSpc>
              <a:defRPr sz="1116">
                <a:solidFill>
                  <a:schemeClr val="bg1"/>
                </a:solidFill>
                <a:latin typeface="InfoText-Normal" pitchFamily="34" charset="0"/>
              </a:defRPr>
            </a:lvl2pPr>
            <a:lvl3pPr marL="911428" indent="-182286" eaLnBrk="0" hangingPunct="0">
              <a:lnSpc>
                <a:spcPts val="1435"/>
              </a:lnSpc>
              <a:defRPr sz="1116">
                <a:solidFill>
                  <a:schemeClr val="bg1"/>
                </a:solidFill>
                <a:latin typeface="InfoText-Normal" pitchFamily="34" charset="0"/>
              </a:defRPr>
            </a:lvl3pPr>
            <a:lvl4pPr marL="1275999" indent="-182286" eaLnBrk="0" hangingPunct="0">
              <a:lnSpc>
                <a:spcPts val="1435"/>
              </a:lnSpc>
              <a:defRPr sz="1116">
                <a:solidFill>
                  <a:schemeClr val="bg1"/>
                </a:solidFill>
                <a:latin typeface="InfoText-Normal" pitchFamily="34" charset="0"/>
              </a:defRPr>
            </a:lvl4pPr>
            <a:lvl5pPr marL="1640571" indent="-182286" eaLnBrk="0" hangingPunct="0">
              <a:lnSpc>
                <a:spcPts val="1435"/>
              </a:lnSpc>
              <a:defRPr sz="1116">
                <a:solidFill>
                  <a:schemeClr val="bg1"/>
                </a:solidFill>
                <a:latin typeface="InfoText-Normal" pitchFamily="34" charset="0"/>
              </a:defRPr>
            </a:lvl5pPr>
            <a:lvl6pPr marL="2005142" indent="-182286" eaLnBrk="0" fontAlgn="base" hangingPunct="0">
              <a:lnSpc>
                <a:spcPts val="1435"/>
              </a:lnSpc>
              <a:spcBef>
                <a:spcPct val="0"/>
              </a:spcBef>
              <a:spcAft>
                <a:spcPct val="0"/>
              </a:spcAft>
              <a:defRPr sz="1116">
                <a:solidFill>
                  <a:schemeClr val="bg1"/>
                </a:solidFill>
                <a:latin typeface="InfoText-Normal" pitchFamily="34" charset="0"/>
              </a:defRPr>
            </a:lvl6pPr>
            <a:lvl7pPr marL="2369713" indent="-182286" eaLnBrk="0" fontAlgn="base" hangingPunct="0">
              <a:lnSpc>
                <a:spcPts val="1435"/>
              </a:lnSpc>
              <a:spcBef>
                <a:spcPct val="0"/>
              </a:spcBef>
              <a:spcAft>
                <a:spcPct val="0"/>
              </a:spcAft>
              <a:defRPr sz="1116">
                <a:solidFill>
                  <a:schemeClr val="bg1"/>
                </a:solidFill>
                <a:latin typeface="InfoText-Normal" pitchFamily="34" charset="0"/>
              </a:defRPr>
            </a:lvl7pPr>
            <a:lvl8pPr marL="2734285" indent="-182286" eaLnBrk="0" fontAlgn="base" hangingPunct="0">
              <a:lnSpc>
                <a:spcPts val="1435"/>
              </a:lnSpc>
              <a:spcBef>
                <a:spcPct val="0"/>
              </a:spcBef>
              <a:spcAft>
                <a:spcPct val="0"/>
              </a:spcAft>
              <a:defRPr sz="1116">
                <a:solidFill>
                  <a:schemeClr val="bg1"/>
                </a:solidFill>
                <a:latin typeface="InfoText-Normal" pitchFamily="34" charset="0"/>
              </a:defRPr>
            </a:lvl8pPr>
            <a:lvl9pPr marL="3098856" indent="-182286" eaLnBrk="0" fontAlgn="base" hangingPunct="0">
              <a:lnSpc>
                <a:spcPts val="1435"/>
              </a:lnSpc>
              <a:spcBef>
                <a:spcPct val="0"/>
              </a:spcBef>
              <a:spcAft>
                <a:spcPct val="0"/>
              </a:spcAft>
              <a:defRPr sz="1116">
                <a:solidFill>
                  <a:schemeClr val="bg1"/>
                </a:solidFill>
                <a:latin typeface="InfoText-Normal" pitchFamily="34" charset="0"/>
              </a:defRPr>
            </a:lvl9pPr>
          </a:lstStyle>
          <a:p>
            <a:pPr>
              <a:lnSpc>
                <a:spcPct val="100000"/>
              </a:lnSpc>
            </a:pPr>
            <a:fld id="{FED5F462-154D-4F1D-9892-3306E7D7B674}" type="slidenum">
              <a:rPr lang="de-DE" altLang="de-DE" sz="877">
                <a:latin typeface="Arial" pitchFamily="34" charset="0"/>
              </a:rPr>
              <a:pPr>
                <a:lnSpc>
                  <a:spcPct val="100000"/>
                </a:lnSpc>
              </a:pPr>
              <a:t>6</a:t>
            </a:fld>
            <a:endParaRPr lang="de-DE" altLang="de-DE" sz="877">
              <a:latin typeface="Arial" pitchFamily="34" charset="0"/>
            </a:endParaRPr>
          </a:p>
        </p:txBody>
      </p:sp>
      <p:sp>
        <p:nvSpPr>
          <p:cNvPr id="6" name="Textfeld 5"/>
          <p:cNvSpPr txBox="1"/>
          <p:nvPr/>
        </p:nvSpPr>
        <p:spPr>
          <a:xfrm>
            <a:off x="683568" y="1203598"/>
            <a:ext cx="525658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>
                <a:solidFill>
                  <a:schemeClr val="tx1"/>
                </a:solidFill>
              </a:rPr>
              <a:t>Vorbildung der </a:t>
            </a:r>
            <a:r>
              <a:rPr lang="de-DE" dirty="0" err="1">
                <a:solidFill>
                  <a:schemeClr val="tx1"/>
                </a:solidFill>
              </a:rPr>
              <a:t>BerufsschülerInnen</a:t>
            </a:r>
            <a:r>
              <a:rPr lang="de-DE" dirty="0">
                <a:solidFill>
                  <a:schemeClr val="tx1"/>
                </a:solidFill>
              </a:rPr>
              <a:t> in ersten Berufsschulklassen</a:t>
            </a:r>
          </a:p>
        </p:txBody>
      </p:sp>
      <p:sp>
        <p:nvSpPr>
          <p:cNvPr id="7" name="Textfeld 6"/>
          <p:cNvSpPr txBox="1"/>
          <p:nvPr/>
        </p:nvSpPr>
        <p:spPr>
          <a:xfrm>
            <a:off x="683568" y="4731990"/>
            <a:ext cx="36724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de-DE" sz="1000" dirty="0" smtClean="0">
                <a:solidFill>
                  <a:schemeClr val="tx1"/>
                </a:solidFill>
              </a:rPr>
              <a:t>Quelle: </a:t>
            </a:r>
            <a:r>
              <a:rPr lang="de-DE" sz="1000" dirty="0" err="1" smtClean="0">
                <a:solidFill>
                  <a:schemeClr val="tx1"/>
                </a:solidFill>
              </a:rPr>
              <a:t>ibw</a:t>
            </a:r>
            <a:r>
              <a:rPr lang="de-DE" sz="1000" dirty="0" smtClean="0">
                <a:solidFill>
                  <a:schemeClr val="tx1"/>
                </a:solidFill>
              </a:rPr>
              <a:t> (2018) Lehrlingsausbildung im Überblick 2017</a:t>
            </a:r>
            <a:endParaRPr lang="de-DE" sz="1000" dirty="0">
              <a:solidFill>
                <a:schemeClr val="tx1"/>
              </a:solidFill>
            </a:endParaRPr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552" y="1465179"/>
            <a:ext cx="4320480" cy="3215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10871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>
          <a:xfrm>
            <a:off x="611560" y="1382015"/>
            <a:ext cx="6902922" cy="1879618"/>
          </a:xfrm>
        </p:spPr>
        <p:txBody>
          <a:bodyPr/>
          <a:lstStyle/>
          <a:p>
            <a:pPr>
              <a:spcBef>
                <a:spcPts val="2400"/>
              </a:spcBef>
              <a:spcAft>
                <a:spcPts val="0"/>
              </a:spcAft>
            </a:pPr>
            <a:r>
              <a:rPr lang="de-AT" dirty="0" smtClean="0"/>
              <a:t>9. Schulstufe</a:t>
            </a:r>
            <a:r>
              <a:rPr lang="de-AT" dirty="0"/>
              <a:t/>
            </a:r>
            <a:br>
              <a:rPr lang="de-AT" dirty="0"/>
            </a:br>
            <a:r>
              <a:rPr lang="de-AT" sz="1600" dirty="0" smtClean="0">
                <a:solidFill>
                  <a:srgbClr val="20609F"/>
                </a:solidFill>
              </a:rPr>
              <a:t>bislang kein strukturierter Einstieg in die Lehre</a:t>
            </a:r>
            <a:endParaRPr lang="de-AT" sz="1600" dirty="0">
              <a:solidFill>
                <a:srgbClr val="20609F"/>
              </a:solidFill>
            </a:endParaRPr>
          </a:p>
          <a:p>
            <a:pPr>
              <a:spcBef>
                <a:spcPts val="2400"/>
              </a:spcBef>
              <a:spcAft>
                <a:spcPts val="0"/>
              </a:spcAft>
            </a:pPr>
            <a:r>
              <a:rPr lang="de-AT" dirty="0" smtClean="0"/>
              <a:t>vollschulisches </a:t>
            </a:r>
            <a:r>
              <a:rPr lang="de-AT" dirty="0"/>
              <a:t>Berufsschuljahr </a:t>
            </a:r>
            <a:r>
              <a:rPr lang="de-AT" dirty="0" smtClean="0"/>
              <a:t/>
            </a:r>
            <a:br>
              <a:rPr lang="de-AT" dirty="0" smtClean="0"/>
            </a:br>
            <a:r>
              <a:rPr lang="de-AT" sz="1600" dirty="0" smtClean="0">
                <a:solidFill>
                  <a:srgbClr val="20609F"/>
                </a:solidFill>
              </a:rPr>
              <a:t>Inhalte aus Berufsschulen vorziehen</a:t>
            </a:r>
            <a:br>
              <a:rPr lang="de-AT" sz="1600" dirty="0" smtClean="0">
                <a:solidFill>
                  <a:srgbClr val="20609F"/>
                </a:solidFill>
              </a:rPr>
            </a:br>
            <a:r>
              <a:rPr lang="de-AT" sz="1600" dirty="0" smtClean="0">
                <a:solidFill>
                  <a:srgbClr val="20609F"/>
                </a:solidFill>
              </a:rPr>
              <a:t>Stärken der polytechnischen Schulen integrieren </a:t>
            </a:r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620018" y="267494"/>
            <a:ext cx="8128446" cy="420291"/>
          </a:xfrm>
        </p:spPr>
        <p:txBody>
          <a:bodyPr/>
          <a:lstStyle/>
          <a:p>
            <a:r>
              <a:rPr lang="de-DE" dirty="0" smtClean="0"/>
              <a:t>Einstieg </a:t>
            </a:r>
            <a:r>
              <a:rPr lang="de-DE" dirty="0"/>
              <a:t>in die Lehre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117138822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>
          <a:xfrm>
            <a:off x="611560" y="1131590"/>
            <a:ext cx="6902922" cy="2372061"/>
          </a:xfrm>
        </p:spPr>
        <p:txBody>
          <a:bodyPr/>
          <a:lstStyle/>
          <a:p>
            <a:pPr>
              <a:spcBef>
                <a:spcPts val="2400"/>
              </a:spcBef>
              <a:spcAft>
                <a:spcPts val="0"/>
              </a:spcAft>
            </a:pPr>
            <a:r>
              <a:rPr lang="de-AT" dirty="0" smtClean="0"/>
              <a:t>Lehre mit oder nach Matura</a:t>
            </a:r>
            <a:br>
              <a:rPr lang="de-AT" dirty="0" smtClean="0"/>
            </a:br>
            <a:r>
              <a:rPr lang="de-AT" sz="1600" dirty="0" smtClean="0">
                <a:solidFill>
                  <a:srgbClr val="20609F"/>
                </a:solidFill>
              </a:rPr>
              <a:t>alle Karriere- und Bildungsverläufe ermöglichen</a:t>
            </a:r>
            <a:br>
              <a:rPr lang="de-AT" sz="1600" dirty="0" smtClean="0">
                <a:solidFill>
                  <a:srgbClr val="20609F"/>
                </a:solidFill>
              </a:rPr>
            </a:br>
            <a:r>
              <a:rPr lang="de-AT" sz="1600" dirty="0" smtClean="0">
                <a:solidFill>
                  <a:srgbClr val="20609F"/>
                </a:solidFill>
              </a:rPr>
              <a:t>bessere Anerkennung an den Hochschulen</a:t>
            </a:r>
            <a:endParaRPr lang="de-AT" sz="1600" dirty="0">
              <a:solidFill>
                <a:srgbClr val="20609F"/>
              </a:solidFill>
            </a:endParaRPr>
          </a:p>
          <a:p>
            <a:pPr>
              <a:spcBef>
                <a:spcPts val="2400"/>
              </a:spcBef>
              <a:spcAft>
                <a:spcPts val="0"/>
              </a:spcAft>
            </a:pPr>
            <a:r>
              <a:rPr lang="de-AT" dirty="0" smtClean="0"/>
              <a:t>Qualität der Lehrberufe</a:t>
            </a:r>
            <a:br>
              <a:rPr lang="de-AT" dirty="0" smtClean="0"/>
            </a:br>
            <a:r>
              <a:rPr lang="de-AT" sz="1600" dirty="0" err="1" smtClean="0">
                <a:solidFill>
                  <a:srgbClr val="20609F"/>
                </a:solidFill>
              </a:rPr>
              <a:t>Lehrberufe</a:t>
            </a:r>
            <a:r>
              <a:rPr lang="de-AT" sz="1600" dirty="0" smtClean="0">
                <a:solidFill>
                  <a:srgbClr val="20609F"/>
                </a:solidFill>
              </a:rPr>
              <a:t> schneller reformieren oder neu schaffen – entlang der Bedarfslagen in der Wirtschaft</a:t>
            </a:r>
            <a:br>
              <a:rPr lang="de-AT" sz="1600" dirty="0" smtClean="0">
                <a:solidFill>
                  <a:srgbClr val="20609F"/>
                </a:solidFill>
              </a:rPr>
            </a:br>
            <a:r>
              <a:rPr lang="de-AT" sz="1600" dirty="0" smtClean="0">
                <a:solidFill>
                  <a:srgbClr val="20609F"/>
                </a:solidFill>
              </a:rPr>
              <a:t>Erkenntnisse der Berufsfeldforschung berücksichtigen</a:t>
            </a:r>
            <a:endParaRPr lang="de-AT" sz="1600" dirty="0">
              <a:solidFill>
                <a:srgbClr val="20609F"/>
              </a:solidFill>
            </a:endParaRPr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620018" y="267494"/>
            <a:ext cx="8128446" cy="420291"/>
          </a:xfrm>
        </p:spPr>
        <p:txBody>
          <a:bodyPr/>
          <a:lstStyle/>
          <a:p>
            <a:r>
              <a:rPr lang="de-AT" dirty="0" smtClean="0"/>
              <a:t>Anschlussfähigkeit und Qualität der Lehre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422571880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>
          <a:xfrm>
            <a:off x="611560" y="1131590"/>
            <a:ext cx="6902922" cy="3110724"/>
          </a:xfrm>
        </p:spPr>
        <p:txBody>
          <a:bodyPr/>
          <a:lstStyle/>
          <a:p>
            <a:pPr>
              <a:spcBef>
                <a:spcPts val="2400"/>
              </a:spcBef>
              <a:spcAft>
                <a:spcPts val="0"/>
              </a:spcAft>
            </a:pPr>
            <a:r>
              <a:rPr lang="de-DE" dirty="0"/>
              <a:t>gleichwertige und „</a:t>
            </a:r>
            <a:r>
              <a:rPr lang="de-DE" dirty="0" smtClean="0"/>
              <a:t>gleichzeitige“ Säule </a:t>
            </a:r>
          </a:p>
          <a:p>
            <a:pPr>
              <a:spcBef>
                <a:spcPts val="2400"/>
              </a:spcBef>
              <a:spcAft>
                <a:spcPts val="0"/>
              </a:spcAft>
            </a:pPr>
            <a:r>
              <a:rPr lang="de-AT" dirty="0" smtClean="0"/>
              <a:t>Start mit ausreichend Grundkompetenzen</a:t>
            </a:r>
          </a:p>
          <a:p>
            <a:pPr>
              <a:spcBef>
                <a:spcPts val="2400"/>
              </a:spcBef>
              <a:spcAft>
                <a:spcPts val="0"/>
              </a:spcAft>
            </a:pPr>
            <a:r>
              <a:rPr lang="de-AT" dirty="0" smtClean="0"/>
              <a:t>Flexibilität gegenüber Bildungs- und Karrierewegen</a:t>
            </a:r>
          </a:p>
          <a:p>
            <a:pPr>
              <a:spcBef>
                <a:spcPts val="2400"/>
              </a:spcBef>
              <a:spcAft>
                <a:spcPts val="0"/>
              </a:spcAft>
            </a:pPr>
            <a:r>
              <a:rPr lang="de-AT" dirty="0" smtClean="0"/>
              <a:t>moderne und flexible Lehrberufe</a:t>
            </a:r>
            <a:br>
              <a:rPr lang="de-AT" dirty="0" smtClean="0"/>
            </a:br>
            <a:endParaRPr lang="de-AT" sz="1600" dirty="0">
              <a:solidFill>
                <a:srgbClr val="20609F"/>
              </a:solidFill>
            </a:endParaRPr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620018" y="267494"/>
            <a:ext cx="8128446" cy="420291"/>
          </a:xfrm>
        </p:spPr>
        <p:txBody>
          <a:bodyPr/>
          <a:lstStyle/>
          <a:p>
            <a:r>
              <a:rPr lang="de-AT" dirty="0" smtClean="0"/>
              <a:t>Unsere Vision zur Lehre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121914391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1533752" y="2101455"/>
            <a:ext cx="6713261" cy="1055364"/>
          </a:xfrm>
          <a:ln/>
        </p:spPr>
        <p:txBody>
          <a:bodyPr/>
          <a:lstStyle/>
          <a:p>
            <a:pPr>
              <a:lnSpc>
                <a:spcPct val="100000"/>
              </a:lnSpc>
              <a:spcAft>
                <a:spcPts val="957"/>
              </a:spcAft>
            </a:pPr>
            <a:r>
              <a:rPr lang="de-DE" altLang="de-DE" sz="3190" dirty="0" smtClean="0">
                <a:solidFill>
                  <a:srgbClr val="991D2C"/>
                </a:solidFill>
              </a:rPr>
              <a:t>Vielen Dank für Ihre Aufmerksamkeit!</a:t>
            </a:r>
            <a:endParaRPr lang="de-DE" altLang="de-DE" sz="3190" dirty="0">
              <a:solidFill>
                <a:srgbClr val="991D2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271210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orlage_strich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FFFFFF"/>
      </a:accent1>
      <a:accent2>
        <a:srgbClr val="000000"/>
      </a:accent2>
      <a:accent3>
        <a:srgbClr val="FFFFFF"/>
      </a:accent3>
      <a:accent4>
        <a:srgbClr val="000000"/>
      </a:accent4>
      <a:accent5>
        <a:srgbClr val="FFFFFF"/>
      </a:accent5>
      <a:accent6>
        <a:srgbClr val="000000"/>
      </a:accent6>
      <a:hlink>
        <a:srgbClr val="DDDDDD"/>
      </a:hlink>
      <a:folHlink>
        <a:srgbClr val="969696"/>
      </a:folHlink>
    </a:clrScheme>
    <a:fontScheme name="vorlage_strich">
      <a:majorFont>
        <a:latin typeface="IV Font"/>
        <a:ea typeface=""/>
        <a:cs typeface=""/>
      </a:majorFont>
      <a:minorFont>
        <a:latin typeface="IV Font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ts val="18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InfoText-Norm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ts val="18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InfoText-Normal" pitchFamily="34" charset="0"/>
          </a:defRPr>
        </a:defPPr>
      </a:lstStyle>
    </a:lnDef>
  </a:objectDefaults>
  <a:extraClrSchemeLst>
    <a:extraClrScheme>
      <a:clrScheme name="vorlage_strich 1">
        <a:dk1>
          <a:srgbClr val="000000"/>
        </a:dk1>
        <a:lt1>
          <a:srgbClr val="FFFFFF"/>
        </a:lt1>
        <a:dk2>
          <a:srgbClr val="000000"/>
        </a:dk2>
        <a:lt2>
          <a:srgbClr val="919191"/>
        </a:lt2>
        <a:accent1>
          <a:srgbClr val="FFFFFF"/>
        </a:accent1>
        <a:accent2>
          <a:srgbClr val="1C1C1C"/>
        </a:accent2>
        <a:accent3>
          <a:srgbClr val="FFFFFF"/>
        </a:accent3>
        <a:accent4>
          <a:srgbClr val="000000"/>
        </a:accent4>
        <a:accent5>
          <a:srgbClr val="FFFFFF"/>
        </a:accent5>
        <a:accent6>
          <a:srgbClr val="181818"/>
        </a:accent6>
        <a:hlink>
          <a:srgbClr val="5F5F5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orlage_stric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orlage_strich 3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orlage_strich 4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orlage_strich 5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orlage_strich 6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orlage_strich 7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orlage_strich 8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vorlage_allgem_2016_16_9_EN.potx" id="{E7A9BF9B-22EE-4C0D-9088-08BFC17E4ADE}" vid="{509B00E7-93A0-4185-B3AC-DF4D5F894AE2}"/>
    </a:ext>
  </a:extLst>
</a:theme>
</file>

<file path=ppt/theme/theme2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vorlage_allgem_2016_16_9</Template>
  <TotalTime>0</TotalTime>
  <Words>214</Words>
  <Application>Microsoft Office PowerPoint</Application>
  <PresentationFormat>Bildschirmpräsentation (16:9)</PresentationFormat>
  <Paragraphs>53</Paragraphs>
  <Slides>11</Slides>
  <Notes>9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11</vt:i4>
      </vt:variant>
    </vt:vector>
  </HeadingPairs>
  <TitlesOfParts>
    <vt:vector size="12" baseType="lpstr">
      <vt:lpstr>vorlage_strich</vt:lpstr>
      <vt:lpstr>Lehrlingsausbildung aus Sicht der Industrie – Stärken, Schwäche, Perspektiven</vt:lpstr>
      <vt:lpstr>Konjunktur und Fachkräftemangel</vt:lpstr>
      <vt:lpstr>Lehrlinge in der Industrie</vt:lpstr>
      <vt:lpstr>Lehrlinge im ersten Lehrjahr</vt:lpstr>
      <vt:lpstr>IV – Beste Bildung für Österreichs Zukunft</vt:lpstr>
      <vt:lpstr>Vor der Lehre</vt:lpstr>
      <vt:lpstr>9. Schulstufe aktuell</vt:lpstr>
      <vt:lpstr>Einstieg in die Lehre</vt:lpstr>
      <vt:lpstr>Anschlussfähigkeit und Qualität der Lehre</vt:lpstr>
      <vt:lpstr>Unsere Vision zur Lehre</vt:lpstr>
      <vt:lpstr>Vielen Dank für Ihre Aufmerksamkeit!</vt:lpstr>
    </vt:vector>
  </TitlesOfParts>
  <Company>Industriellenvereinigung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xxxxxxx</dc:title>
  <dc:creator>Hladky Friederike</dc:creator>
  <cp:lastModifiedBy>User</cp:lastModifiedBy>
  <cp:revision>21</cp:revision>
  <cp:lastPrinted>2013-10-09T17:57:47Z</cp:lastPrinted>
  <dcterms:created xsi:type="dcterms:W3CDTF">2016-09-29T08:42:00Z</dcterms:created>
  <dcterms:modified xsi:type="dcterms:W3CDTF">2018-03-12T15:39:15Z</dcterms:modified>
</cp:coreProperties>
</file>